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435" r:id="rId5"/>
    <p:sldId id="450" r:id="rId6"/>
    <p:sldId id="439" r:id="rId7"/>
    <p:sldId id="443" r:id="rId8"/>
    <p:sldId id="444" r:id="rId9"/>
    <p:sldId id="446" r:id="rId10"/>
    <p:sldId id="441" r:id="rId11"/>
    <p:sldId id="447" r:id="rId12"/>
    <p:sldId id="440" r:id="rId13"/>
    <p:sldId id="442" r:id="rId14"/>
    <p:sldId id="448" r:id="rId15"/>
    <p:sldId id="449" r:id="rId16"/>
    <p:sldId id="451" r:id="rId17"/>
    <p:sldId id="452" r:id="rId18"/>
    <p:sldId id="453" r:id="rId19"/>
    <p:sldId id="456" r:id="rId20"/>
    <p:sldId id="455" r:id="rId21"/>
    <p:sldId id="433" r:id="rId22"/>
  </p:sldIdLst>
  <p:sldSz cx="18288000" cy="10287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A293"/>
    <a:srgbClr val="17494D"/>
    <a:srgbClr val="7ACF64"/>
    <a:srgbClr val="F5CF36"/>
    <a:srgbClr val="184C50"/>
    <a:srgbClr val="21AA9A"/>
    <a:srgbClr val="26777E"/>
    <a:srgbClr val="48A838"/>
    <a:srgbClr val="1C595E"/>
    <a:srgbClr val="3C85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23631-E4BE-48B1-AE49-DF25D4B11447}" v="5" dt="2026-06-04T15:15:34.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81719" autoAdjust="0"/>
  </p:normalViewPr>
  <p:slideViewPr>
    <p:cSldViewPr>
      <p:cViewPr varScale="1">
        <p:scale>
          <a:sx n="61" d="100"/>
          <a:sy n="61" d="100"/>
        </p:scale>
        <p:origin x="1494" y="66"/>
      </p:cViewPr>
      <p:guideLst>
        <p:guide orient="horz" pos="2160"/>
        <p:guide pos="2880"/>
      </p:guideLst>
    </p:cSldViewPr>
  </p:slideViewPr>
  <p:outlineViewPr>
    <p:cViewPr>
      <p:scale>
        <a:sx n="50" d="100"/>
        <a:sy n="50"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 Tithof" userId="6b3396eb-e296-4e52-865d-dcda38e9bdcf" providerId="ADAL" clId="{82980618-9FB0-4EC4-B5A9-E813611E1B2E}"/>
    <pc:docChg chg="custSel modSld">
      <pc:chgData name="Gwen Tithof" userId="6b3396eb-e296-4e52-865d-dcda38e9bdcf" providerId="ADAL" clId="{82980618-9FB0-4EC4-B5A9-E813611E1B2E}" dt="2026-06-04T15:15:40.438" v="180" actId="114"/>
      <pc:docMkLst>
        <pc:docMk/>
      </pc:docMkLst>
      <pc:sldChg chg="addSp delSp modSp mod delAnim modAnim modNotesTx">
        <pc:chgData name="Gwen Tithof" userId="6b3396eb-e296-4e52-865d-dcda38e9bdcf" providerId="ADAL" clId="{82980618-9FB0-4EC4-B5A9-E813611E1B2E}" dt="2026-06-04T15:15:40.438" v="180" actId="114"/>
        <pc:sldMkLst>
          <pc:docMk/>
          <pc:sldMk cId="3286834590" sldId="442"/>
        </pc:sldMkLst>
        <pc:picChg chg="add del mod">
          <ac:chgData name="Gwen Tithof" userId="6b3396eb-e296-4e52-865d-dcda38e9bdcf" providerId="ADAL" clId="{82980618-9FB0-4EC4-B5A9-E813611E1B2E}" dt="2026-06-04T15:14:13.340" v="173" actId="478"/>
          <ac:picMkLst>
            <pc:docMk/>
            <pc:sldMk cId="3286834590" sldId="442"/>
            <ac:picMk id="2" creationId="{4B297723-232F-F89C-E092-517FC0963806}"/>
          </ac:picMkLst>
        </pc:picChg>
        <pc:picChg chg="add mod">
          <ac:chgData name="Gwen Tithof" userId="6b3396eb-e296-4e52-865d-dcda38e9bdcf" providerId="ADAL" clId="{82980618-9FB0-4EC4-B5A9-E813611E1B2E}" dt="2026-06-04T15:15:30.527" v="177" actId="1076"/>
          <ac:picMkLst>
            <pc:docMk/>
            <pc:sldMk cId="3286834590" sldId="442"/>
            <ac:picMk id="3" creationId="{951AEBDB-3C62-06A9-FF29-E9BDD19BFA6F}"/>
          </ac:picMkLst>
        </pc:picChg>
        <pc:picChg chg="del">
          <ac:chgData name="Gwen Tithof" userId="6b3396eb-e296-4e52-865d-dcda38e9bdcf" providerId="ADAL" clId="{82980618-9FB0-4EC4-B5A9-E813611E1B2E}" dt="2026-06-04T15:06:08.067" v="0" actId="478"/>
          <ac:picMkLst>
            <pc:docMk/>
            <pc:sldMk cId="3286834590" sldId="442"/>
            <ac:picMk id="13" creationId="{9A826E18-B86B-CF3E-7BC0-9BFD02C6A9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04.06.2026</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pha.org/topics-and-issues/health-in-all-polici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all for taking time to join us today for a conversation about our work and our future.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17616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campaign web site tells our story in relatable ways. Our job at the local level is to take the time to make sure the people we each touch, no matter our departmental role, are aware of this campaign’s messages and themes.  It can be as simple as putting the campaign web address and tag line in your email signature block. It can be as involved as going to a public meeting of a chamber or rotary and doing a short presentation about the Together for Health campaign and what it means. </a:t>
            </a:r>
          </a:p>
          <a:p>
            <a:endParaRPr lang="en-US" dirty="0"/>
          </a:p>
          <a:p>
            <a:r>
              <a:rPr lang="en-US" dirty="0"/>
              <a:t>This effort focuses on the fact that health is built in housing, education, transportation and economic conditions, not just in health departments. It is an ecosystem lens, and everyone is part of the ecosystem. </a:t>
            </a:r>
          </a:p>
          <a:p>
            <a:endParaRPr lang="en-US" dirty="0"/>
          </a:p>
          <a:p>
            <a:r>
              <a:rPr lang="en-US" dirty="0"/>
              <a:t>Aligning our storytelling as local public health departments helps us consistently connect those dots around the state.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64546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can’t know us by the tasks we perform. They will know us, appreciate us, and support us by the </a:t>
            </a:r>
            <a:r>
              <a:rPr lang="en-US" b="1" dirty="0"/>
              <a:t>outcomes</a:t>
            </a:r>
            <a:r>
              <a:rPr lang="en-US" dirty="0"/>
              <a:t> we create: Local public health is the local leader on efforts to create places where people live longer, healthier, happier lives. We are the hub, connecting with other community groups like spokes on a wheel, delivering important service connections; we are leading the conversation about what our communities need to be better; we are moving services and resources to people who need them, either directly or by connecting people in need with our partners to help them. </a:t>
            </a:r>
          </a:p>
          <a:p>
            <a:endParaRPr lang="en-US" dirty="0"/>
          </a:p>
          <a:p>
            <a:r>
              <a:rPr lang="en-US" dirty="0"/>
              <a:t>I’m not asking anyone to do their job differently. I’m inviting you to help tell our story more effectively, and join an effort that will bring greater public understanding of how critically important out work is. When people understand what we really DO, they support it. And when more people understand and support it, our needs become the community’s needs. The annual scramble to secure stable funding gets easier, because our role is known and our value is inarguable. </a:t>
            </a:r>
          </a:p>
          <a:p>
            <a:endParaRPr lang="en-US" dirty="0"/>
          </a:p>
          <a:p>
            <a:r>
              <a:rPr lang="en-US" dirty="0"/>
              <a:t>We will know this campaign is successful when we see its results all around us.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87818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PIO and comms team will get a separate training session about how to mobilize the Together for Health </a:t>
            </a:r>
            <a:r>
              <a:rPr lang="en-US" b="1" dirty="0"/>
              <a:t>campaign elements</a:t>
            </a:r>
            <a:r>
              <a:rPr lang="en-US" dirty="0"/>
              <a:t>. You’ll see them on our social media. You’ll see them on our web page. We want to find ways to see them everywhere. </a:t>
            </a:r>
          </a:p>
          <a:p>
            <a:endParaRPr lang="en-US" dirty="0"/>
          </a:p>
          <a:p>
            <a:r>
              <a:rPr lang="en-US" dirty="0"/>
              <a:t>The toolkit is a treasure chest of resources to help provide consistent storytelling about what we do and why we matter. It’s about how we promote this campaign within our community at every level we touch – customers, partners, and leaders in business, civics, religion, etc. </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063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337DC-C24D-3753-E4A0-AADE9332D60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8518F0-79A4-23C5-C90F-5790F0734540}"/>
              </a:ext>
            </a:extLst>
          </p:cNvPr>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2C3BCAF-F6B9-84B8-0608-CD635E794AD9}"/>
              </a:ext>
            </a:extLst>
          </p:cNvPr>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B91217D-2D67-B044-4646-0E42C5282B09}"/>
              </a:ext>
            </a:extLst>
          </p:cNvPr>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EC40CFD-72CB-7207-A397-EE7DBBAA1BB7}"/>
              </a:ext>
            </a:extLst>
          </p:cNvPr>
          <p:cNvSpPr>
            <a:spLocks noGrp="1"/>
          </p:cNvSpPr>
          <p:nvPr>
            <p:ph type="body" sz="quarter" idx="3"/>
          </p:nvPr>
        </p:nvSpPr>
        <p:spPr>
          <a:xfrm>
            <a:off x="1219200" y="2438400"/>
            <a:ext cx="9753600" cy="2311004"/>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1036C1DE-1BAA-222F-C11F-0C185065F12C}"/>
              </a:ext>
            </a:extLst>
          </p:cNvPr>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9DB3374-DCBE-E8A4-2890-138A4BD90ED1}"/>
              </a:ext>
            </a:extLst>
          </p:cNvPr>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320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employees in a local public health department, we too often focus on our work. Our daily tasks. Our program customers. Our tiny bit of the big picture, and that can feel like a lot most days. </a:t>
            </a:r>
          </a:p>
          <a:p>
            <a:endParaRPr lang="en-US" dirty="0"/>
          </a:p>
          <a:p>
            <a:r>
              <a:rPr lang="en-US" dirty="0"/>
              <a:t>But step back from your </a:t>
            </a:r>
            <a:r>
              <a:rPr lang="en-US" i="1" dirty="0"/>
              <a:t>job</a:t>
            </a:r>
            <a:r>
              <a:rPr lang="en-US" dirty="0"/>
              <a:t> – your function in the department – and yourself the big question: how do we create and maintain healthy communities? What does that look like? How do we define it? How do we affect it? How do we know if we’re achieving it, or whether we need to change our focus or approach to it? </a:t>
            </a:r>
          </a:p>
          <a:p>
            <a:endParaRPr lang="en-US" dirty="0"/>
          </a:p>
          <a:p>
            <a:r>
              <a:rPr lang="en-US" dirty="0"/>
              <a:t>** </a:t>
            </a:r>
            <a:r>
              <a:rPr lang="en-US" i="1" dirty="0"/>
              <a:t>This is a discussion slide. Engage staff in what they think a ‘healthy community’ includes, or is defined by, or how it’s determined.</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871059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has thoughts on what our top department challenge is. If you could bring change to the one thing you think is our department’s top challenge, what would be the thing you would address? </a:t>
            </a:r>
          </a:p>
          <a:p>
            <a:endParaRPr lang="en-US" dirty="0"/>
          </a:p>
          <a:p>
            <a:pPr lvl="1" defTabSz="462458">
              <a:defRPr/>
            </a:pPr>
            <a:r>
              <a:rPr lang="en-US" b="0" dirty="0">
                <a:solidFill>
                  <a:prstClr val="black"/>
                </a:solidFill>
                <a:latin typeface="Aptos Display" panose="020B0004020202020204" pitchFamily="34" charset="0"/>
              </a:rPr>
              <a:t>Staffing?</a:t>
            </a:r>
          </a:p>
          <a:p>
            <a:pPr lvl="1" defTabSz="462458">
              <a:defRPr/>
            </a:pPr>
            <a:r>
              <a:rPr lang="en-US" b="0" dirty="0">
                <a:solidFill>
                  <a:prstClr val="black"/>
                </a:solidFill>
                <a:latin typeface="Aptos Display" panose="020B0004020202020204" pitchFamily="34" charset="0"/>
              </a:rPr>
              <a:t>Funding?</a:t>
            </a:r>
          </a:p>
          <a:p>
            <a:pPr lvl="1" defTabSz="462458">
              <a:defRPr/>
            </a:pPr>
            <a:r>
              <a:rPr lang="en-US" b="0" dirty="0">
                <a:solidFill>
                  <a:prstClr val="black"/>
                </a:solidFill>
                <a:latin typeface="Aptos Display" panose="020B0004020202020204" pitchFamily="34" charset="0"/>
              </a:rPr>
              <a:t>Culture? </a:t>
            </a:r>
          </a:p>
          <a:p>
            <a:pPr lvl="1" defTabSz="462458">
              <a:defRPr/>
            </a:pPr>
            <a:r>
              <a:rPr lang="en-US" b="0" dirty="0">
                <a:solidFill>
                  <a:prstClr val="black"/>
                </a:solidFill>
                <a:latin typeface="Aptos Display" panose="020B0004020202020204" pitchFamily="34" charset="0"/>
              </a:rPr>
              <a:t>Service?</a:t>
            </a:r>
          </a:p>
          <a:p>
            <a:pPr lvl="1" defTabSz="462458">
              <a:defRPr/>
            </a:pPr>
            <a:r>
              <a:rPr lang="en-US" b="0" dirty="0">
                <a:solidFill>
                  <a:prstClr val="black"/>
                </a:solidFill>
                <a:latin typeface="Aptos Display" panose="020B0004020202020204" pitchFamily="34" charset="0"/>
              </a:rPr>
              <a:t>Local politics? </a:t>
            </a:r>
          </a:p>
          <a:p>
            <a:pPr lvl="1" defTabSz="462458">
              <a:defRPr/>
            </a:pPr>
            <a:r>
              <a:rPr lang="en-US" b="0" dirty="0">
                <a:solidFill>
                  <a:prstClr val="black"/>
                </a:solidFill>
                <a:latin typeface="Aptos Display" panose="020B0004020202020204" pitchFamily="34" charset="0"/>
              </a:rPr>
              <a:t>State politics?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08567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Post-pandemic public health is in an interesting position throughout the state and the nation. Before the pandemic, most people in a community didn’t have a clear understanding of our work, and that was okay. The aspects of our job they became familiar with during the pandemic shaped a public perception. For many, that means strong negative emotion based on a very limited recognition of </a:t>
            </a:r>
            <a:r>
              <a:rPr lang="en-US" u="sng" dirty="0"/>
              <a:t>what we do</a:t>
            </a:r>
            <a:r>
              <a:rPr lang="en-US" dirty="0"/>
              <a:t>. </a:t>
            </a:r>
          </a:p>
          <a:p>
            <a:pPr defTabSz="924916">
              <a:defRPr/>
            </a:pPr>
            <a:endParaRPr lang="en-US" dirty="0"/>
          </a:p>
          <a:p>
            <a:pPr defTabSz="924916">
              <a:defRPr/>
            </a:pPr>
            <a:r>
              <a:rPr lang="en-US" dirty="0"/>
              <a:t>The biggest issue contributing to all our challenges is inconsistent success connecting with our community, telling our story in ways people understand, and demonstrating our broad value to the local leaders who help determine our fate, </a:t>
            </a:r>
            <a:r>
              <a:rPr lang="en-US" u="sng" dirty="0"/>
              <a:t>based on the big picture </a:t>
            </a:r>
            <a:r>
              <a:rPr lang="en-US" b="1" u="sng" dirty="0"/>
              <a:t>outcomes</a:t>
            </a:r>
            <a:r>
              <a:rPr lang="en-US" u="sng" dirty="0"/>
              <a:t> of our work</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859161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vision was shaped through collaboration and shared leadership across the state. A meeting held in March 2024 with state and local public health leaders sparked the development of this framework, grounding it in the real challenges and opportunities facing communities today. Since then, feedback has been gathered from hundreds of individuals across the state, including health officers and MALPH forums, ensuring the vision reflects diverse perspectives and a collective commitment to advancing </a:t>
            </a:r>
            <a:r>
              <a:rPr lang="en-US" b="1" dirty="0"/>
              <a:t>Health for All</a:t>
            </a:r>
            <a:r>
              <a:rPr lang="en-US" dirty="0"/>
              <a:t>.</a:t>
            </a:r>
          </a:p>
          <a:p>
            <a:endParaRPr lang="en-US" dirty="0"/>
          </a:p>
          <a:p>
            <a:r>
              <a:rPr lang="en-US" dirty="0"/>
              <a:t>Health is shaped by policies, environments, and daily conditions - not just health care. By advancing a </a:t>
            </a:r>
            <a:r>
              <a:rPr lang="en-US" b="1" dirty="0"/>
              <a:t>Health in All Policies</a:t>
            </a:r>
            <a:r>
              <a:rPr lang="en-US" dirty="0"/>
              <a:t> approach and improving public understanding of public health’s role, Michigan can build trust, increase visibility, and create lasting support for prevention and wellbeing.</a:t>
            </a:r>
          </a:p>
          <a:p>
            <a:endParaRPr lang="en-US" dirty="0"/>
          </a:p>
          <a:p>
            <a:r>
              <a:rPr lang="en-US" dirty="0"/>
              <a:t>Together, this work positions Michigan to lead with a public health system that is resilient, responsive, community-centered, and prepared for the future - ensuring every community has the foundation it needs to thrive.</a:t>
            </a:r>
          </a:p>
          <a:p>
            <a:endParaRPr lang="en-US" dirty="0"/>
          </a:p>
          <a:p>
            <a:r>
              <a:rPr lang="en-US" dirty="0"/>
              <a:t>Health in all Policies (</a:t>
            </a:r>
            <a:r>
              <a:rPr lang="en-US" dirty="0" err="1"/>
              <a:t>HiAP</a:t>
            </a:r>
            <a:r>
              <a:rPr lang="en-US" dirty="0"/>
              <a:t>) is a collaborative approach that emphasized the importance of considering health implications in public policies across different sectors, such as transportation, education, housing, and agriculture. Learn more at </a:t>
            </a:r>
            <a:r>
              <a:rPr lang="en-US" u="sng" dirty="0">
                <a:hlinkClick r:id="rId3"/>
              </a:rPr>
              <a:t>Health in All Policies</a:t>
            </a:r>
            <a:r>
              <a:rPr lang="en-US" dirty="0"/>
              <a: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80074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Strategic Priority: Strong community engagement and cross-sector partnerships</a:t>
            </a:r>
          </a:p>
          <a:p>
            <a:endParaRPr lang="en-US" dirty="0"/>
          </a:p>
          <a:p>
            <a:r>
              <a:rPr lang="en-US" dirty="0"/>
              <a:t>Taking a more proactive stance in our work requires recognizing how much of creating healthy communities falls on the shoulders of others in the community. </a:t>
            </a:r>
          </a:p>
          <a:p>
            <a:r>
              <a:rPr lang="en-US" dirty="0"/>
              <a:t>Within public health, we have our annual community assessments. They cover public health programs we work on. </a:t>
            </a:r>
          </a:p>
          <a:p>
            <a:endParaRPr lang="en-US" dirty="0"/>
          </a:p>
          <a:p>
            <a:r>
              <a:rPr lang="en-US" dirty="0"/>
              <a:t>But we’re not alone in this, are we? Consider the factors to a healthy community we don’t control directly – like access to housing, healthy food, education, safe streets, emergency response services, transportation, and more. These are key factors in long-term health outcomes.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spent some time as a group, charting all those who have some hand in the outcome of “healthier community” are we working closely with them? Schools, law enforcement, the housing industry, leading job providers, county and township leaders, Emergency managers, grocers … how are we doing? How could we do it better? How can we connect with those who have a role and may not even think of their work as contributing to the broad outcome of public health?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5242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Play the 2-minute animated Together for Health explainer video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is an embedded video from YouTube. Link: </a:t>
            </a:r>
            <a:r>
              <a:rPr lang="en-US" i="0" dirty="0"/>
              <a:t>https://www.youtube.com/watch?v=lMVNzpMMuhU. </a:t>
            </a:r>
            <a:r>
              <a:rPr lang="en-US" i="1" dirty="0"/>
              <a:t>Let Gwen [gtithof@malph.org] know if an mp4 file will work better for you.</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008075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you’re probably thinking, “that was a pretty cool video, and it </a:t>
            </a:r>
            <a:r>
              <a:rPr lang="en-US" b="1" dirty="0"/>
              <a:t>did</a:t>
            </a:r>
            <a:r>
              <a:rPr lang="en-US" dirty="0"/>
              <a:t> make me feel good about what public health does for my community. But what is this campaign trying to do, and how am I part of the thing?” </a:t>
            </a:r>
          </a:p>
          <a:p>
            <a:endParaRPr lang="en-US" dirty="0"/>
          </a:p>
          <a:p>
            <a:r>
              <a:rPr lang="en-US" dirty="0"/>
              <a:t>Here’s how to think about it. </a:t>
            </a:r>
          </a:p>
          <a:p>
            <a:pPr marL="171450" indent="-171450">
              <a:buFont typeface="Arial" panose="020B0604020202020204" pitchFamily="34" charset="0"/>
              <a:buChar char="•"/>
            </a:pPr>
            <a:r>
              <a:rPr lang="en-US" dirty="0"/>
              <a:t>There are people in our community whose work each day determines the overall health of our neighborhoods, and they don’t even realize they are part of public health. </a:t>
            </a:r>
          </a:p>
          <a:p>
            <a:pPr marL="171450" indent="-171450">
              <a:buFont typeface="Arial" panose="020B0604020202020204" pitchFamily="34" charset="0"/>
              <a:buChar char="•"/>
            </a:pPr>
            <a:r>
              <a:rPr lang="en-US" dirty="0"/>
              <a:t>There are people struggling in our towns right now, and they’re unaware there are programs that could help them live better. </a:t>
            </a:r>
          </a:p>
          <a:p>
            <a:pPr marL="171450" indent="-171450">
              <a:buFont typeface="Arial" panose="020B0604020202020204" pitchFamily="34" charset="0"/>
              <a:buChar char="•"/>
            </a:pPr>
            <a:r>
              <a:rPr lang="en-US" dirty="0"/>
              <a:t>There are local leaders around us who, if they understood our work better, would become our champions instead of being ambivalent toward us.</a:t>
            </a:r>
          </a:p>
          <a:p>
            <a:pPr marL="171450" indent="-171450">
              <a:buFont typeface="Arial" panose="020B0604020202020204" pitchFamily="34" charset="0"/>
              <a:buChar char="•"/>
            </a:pPr>
            <a:r>
              <a:rPr lang="en-US" dirty="0"/>
              <a:t>This is a campaign about raising up a banner everywhere around the state with a unified, simple, compelling message about who we are and why we are worth supporting.  </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51118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Strategic Priority: Community Valuing and Understanding of Public Health requires us to focus our message and speak in different ways</a:t>
            </a:r>
            <a:r>
              <a:rPr lang="en-US" dirty="0"/>
              <a: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987802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593043-59B2-FB46-8C92-C9694F903695}"/>
              </a:ext>
              <a:ext uri="{C183D7F6-B498-43B3-948B-1728B52AA6E4}">
                <adec:decorative xmlns:adec="http://schemas.microsoft.com/office/drawing/2017/decorative" val="1"/>
              </a:ext>
            </a:extLst>
          </p:cNvPr>
          <p:cNvSpPr/>
          <p:nvPr userDrawn="1"/>
        </p:nvSpPr>
        <p:spPr>
          <a:xfrm>
            <a:off x="0" y="5143500"/>
            <a:ext cx="5105400" cy="5143500"/>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4140C41E-DEAA-0C5E-0A99-4EF87B684C01}"/>
              </a:ext>
              <a:ext uri="{C183D7F6-B498-43B3-948B-1728B52AA6E4}">
                <adec:decorative xmlns:adec="http://schemas.microsoft.com/office/drawing/2017/decorative" val="1"/>
              </a:ext>
            </a:extLst>
          </p:cNvPr>
          <p:cNvSpPr/>
          <p:nvPr userDrawn="1"/>
        </p:nvSpPr>
        <p:spPr>
          <a:xfrm>
            <a:off x="3657903" y="2819400"/>
            <a:ext cx="4266897" cy="3963810"/>
          </a:xfrm>
          <a:prstGeom prst="roundRect">
            <a:avLst>
              <a:gd name="adj" fmla="val 24180"/>
            </a:avLst>
          </a:prstGeom>
          <a:solidFill>
            <a:srgbClr val="F5C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35">
            <a:extLst>
              <a:ext uri="{FF2B5EF4-FFF2-40B4-BE49-F238E27FC236}">
                <a16:creationId xmlns:a16="http://schemas.microsoft.com/office/drawing/2014/main" id="{2260CD51-B43A-EE72-D145-31AEA9D596E1}"/>
              </a:ext>
              <a:ext uri="{C183D7F6-B498-43B3-948B-1728B52AA6E4}">
                <adec:decorative xmlns:adec="http://schemas.microsoft.com/office/drawing/2017/decorative" val="1"/>
              </a:ext>
            </a:extLst>
          </p:cNvPr>
          <p:cNvSpPr>
            <a:spLocks noGrp="1"/>
          </p:cNvSpPr>
          <p:nvPr>
            <p:ph type="pic" sz="quarter" idx="12"/>
          </p:nvPr>
        </p:nvSpPr>
        <p:spPr>
          <a:xfrm>
            <a:off x="0" y="0"/>
            <a:ext cx="9027571" cy="10287000"/>
          </a:xfrm>
          <a:prstGeom prst="rect">
            <a:avLst/>
          </a:prstGeom>
        </p:spPr>
        <p:txBody>
          <a:bodyPr/>
          <a:lstStyle>
            <a:lvl1pPr>
              <a:buNone/>
              <a:defRPr/>
            </a:lvl1pPr>
          </a:lstStyle>
          <a:p>
            <a:endParaRPr lang="en-US" dirty="0"/>
          </a:p>
        </p:txBody>
      </p:sp>
      <p:sp>
        <p:nvSpPr>
          <p:cNvPr id="4" name="Rectangle: Rounded Corners 3">
            <a:extLst>
              <a:ext uri="{FF2B5EF4-FFF2-40B4-BE49-F238E27FC236}">
                <a16:creationId xmlns:a16="http://schemas.microsoft.com/office/drawing/2014/main" id="{596E6CF8-A87F-5724-A095-BC59FAE7A282}"/>
              </a:ext>
              <a:ext uri="{C183D7F6-B498-43B3-948B-1728B52AA6E4}">
                <adec:decorative xmlns:adec="http://schemas.microsoft.com/office/drawing/2017/decorative" val="1"/>
              </a:ext>
            </a:extLst>
          </p:cNvPr>
          <p:cNvSpPr/>
          <p:nvPr userDrawn="1"/>
        </p:nvSpPr>
        <p:spPr>
          <a:xfrm>
            <a:off x="10321833" y="5550592"/>
            <a:ext cx="6746874"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13000"/>
              </a:lnSpc>
            </a:pPr>
            <a:endParaRPr lang="en-US" dirty="0"/>
          </a:p>
        </p:txBody>
      </p:sp>
      <p:pic>
        <p:nvPicPr>
          <p:cNvPr id="10" name="Picture 9" descr="Together for Health logo.">
            <a:extLst>
              <a:ext uri="{FF2B5EF4-FFF2-40B4-BE49-F238E27FC236}">
                <a16:creationId xmlns:a16="http://schemas.microsoft.com/office/drawing/2014/main" id="{7E94FECB-A303-2AE0-EF12-3097858FAA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43795"/>
            <a:ext cx="4648200" cy="2977495"/>
          </a:xfrm>
          <a:prstGeom prst="rect">
            <a:avLst/>
          </a:prstGeom>
        </p:spPr>
      </p:pic>
      <p:sp>
        <p:nvSpPr>
          <p:cNvPr id="22" name="Text Placeholder 20">
            <a:extLst>
              <a:ext uri="{FF2B5EF4-FFF2-40B4-BE49-F238E27FC236}">
                <a16:creationId xmlns:a16="http://schemas.microsoft.com/office/drawing/2014/main" id="{CB701D70-E196-8D6B-B855-B71643DB6D45}"/>
              </a:ext>
            </a:extLst>
          </p:cNvPr>
          <p:cNvSpPr>
            <a:spLocks noGrp="1"/>
          </p:cNvSpPr>
          <p:nvPr>
            <p:ph type="body" sz="quarter" idx="10" hasCustomPrompt="1"/>
          </p:nvPr>
        </p:nvSpPr>
        <p:spPr>
          <a:xfrm>
            <a:off x="10321834" y="3049680"/>
            <a:ext cx="6788242" cy="1861856"/>
          </a:xfrm>
          <a:prstGeom prst="rect">
            <a:avLst/>
          </a:prstGeom>
        </p:spPr>
        <p:txBody>
          <a:bodyPr wrap="square" lIns="0" tIns="0" rIns="0" bIns="0" anchor="b">
            <a:spAutoFit/>
          </a:bodyPr>
          <a:lstStyle>
            <a:lvl1pPr marL="0" indent="0">
              <a:lnSpc>
                <a:spcPct val="103000"/>
              </a:lnSpc>
              <a:spcBef>
                <a:spcPts val="0"/>
              </a:spcBef>
              <a:buNone/>
              <a:defRPr sz="5700" b="1">
                <a:solidFill>
                  <a:schemeClr val="tx1"/>
                </a:solidFill>
                <a:latin typeface="Brisbane Trial" panose="020B0304030404020203" pitchFamily="34" charset="0"/>
              </a:defRPr>
            </a:lvl1pPr>
          </a:lstStyle>
          <a:p>
            <a:pPr lvl="0"/>
            <a:r>
              <a:rPr lang="en-US" dirty="0"/>
              <a:t>Insert Primary Presentation Title</a:t>
            </a:r>
          </a:p>
        </p:txBody>
      </p:sp>
      <p:sp>
        <p:nvSpPr>
          <p:cNvPr id="42" name="Text Placeholder 40">
            <a:extLst>
              <a:ext uri="{FF2B5EF4-FFF2-40B4-BE49-F238E27FC236}">
                <a16:creationId xmlns:a16="http://schemas.microsoft.com/office/drawing/2014/main" id="{527D6110-5343-497A-9DDF-0D8DA9C46D88}"/>
              </a:ext>
            </a:extLst>
          </p:cNvPr>
          <p:cNvSpPr>
            <a:spLocks noGrp="1"/>
          </p:cNvSpPr>
          <p:nvPr>
            <p:ph type="body" sz="quarter" idx="14" hasCustomPrompt="1"/>
          </p:nvPr>
        </p:nvSpPr>
        <p:spPr>
          <a:xfrm>
            <a:off x="10717591" y="5735442"/>
            <a:ext cx="5955359" cy="472950"/>
          </a:xfrm>
          <a:prstGeom prst="rect">
            <a:avLst/>
          </a:prstGeom>
        </p:spPr>
        <p:txBody>
          <a:bodyPr wrap="square" lIns="0" tIns="0" rIns="0" bIns="0" anchor="ctr">
            <a:spAutoFit/>
          </a:bodyPr>
          <a:lstStyle>
            <a:lvl1pPr marL="0" indent="0" algn="ctr">
              <a:lnSpc>
                <a:spcPct val="113000"/>
              </a:lnSpc>
              <a:spcBef>
                <a:spcPts val="0"/>
              </a:spcBef>
              <a:buNone/>
              <a:defRPr sz="2800">
                <a:solidFill>
                  <a:schemeClr val="bg1"/>
                </a:solidFill>
                <a:latin typeface="Brisbane Trial" panose="020B0304030404020203" pitchFamily="34" charset="0"/>
              </a:defRPr>
            </a:lvl1pPr>
          </a:lstStyle>
          <a:p>
            <a:pPr lvl="0"/>
            <a:r>
              <a:rPr lang="en-US" dirty="0"/>
              <a:t>Insert Presentation Subtitle</a:t>
            </a:r>
          </a:p>
        </p:txBody>
      </p:sp>
      <p:sp>
        <p:nvSpPr>
          <p:cNvPr id="15" name="Text Placeholder 32">
            <a:extLst>
              <a:ext uri="{FF2B5EF4-FFF2-40B4-BE49-F238E27FC236}">
                <a16:creationId xmlns:a16="http://schemas.microsoft.com/office/drawing/2014/main" id="{D02FC6E6-6A43-A6B9-57B5-5C556B76B0DE}"/>
              </a:ext>
            </a:extLst>
          </p:cNvPr>
          <p:cNvSpPr>
            <a:spLocks noGrp="1"/>
          </p:cNvSpPr>
          <p:nvPr>
            <p:ph type="body" sz="quarter" idx="15" hasCustomPrompt="1"/>
          </p:nvPr>
        </p:nvSpPr>
        <p:spPr>
          <a:xfrm>
            <a:off x="10321832" y="7342632"/>
            <a:ext cx="6746873" cy="543995"/>
          </a:xfrm>
          <a:prstGeom prst="rect">
            <a:avLst/>
          </a:prstGeom>
        </p:spPr>
        <p:txBody>
          <a:bodyPr wrap="square" lIns="0" tIns="0" rIns="0" bIns="0">
            <a:spAutoFit/>
          </a:bodyPr>
          <a:lstStyle>
            <a:lvl1pPr marL="0" indent="0">
              <a:lnSpc>
                <a:spcPct val="135000"/>
              </a:lnSpc>
              <a:spcBef>
                <a:spcPts val="0"/>
              </a:spcBef>
              <a:spcAft>
                <a:spcPts val="0"/>
              </a:spcAft>
              <a:buNone/>
              <a:defRPr sz="2800">
                <a:solidFill>
                  <a:schemeClr val="tx1"/>
                </a:solidFill>
                <a:latin typeface="Brisbane Trial" panose="020B0304030404020203" pitchFamily="34" charset="0"/>
              </a:defRPr>
            </a:lvl1pPr>
          </a:lstStyle>
          <a:p>
            <a:r>
              <a:rPr lang="en-US" dirty="0"/>
              <a:t>Insert Staff Name(s)</a:t>
            </a:r>
          </a:p>
        </p:txBody>
      </p:sp>
    </p:spTree>
    <p:extLst>
      <p:ext uri="{BB962C8B-B14F-4D97-AF65-F5344CB8AC3E}">
        <p14:creationId xmlns:p14="http://schemas.microsoft.com/office/powerpoint/2010/main" val="353354720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Simple Text Boxes - Left-Aligned">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DE56FD73-B023-55DF-56A3-9029DD353162}"/>
              </a:ext>
              <a:ext uri="{C183D7F6-B498-43B3-948B-1728B52AA6E4}">
                <adec:decorative xmlns:adec="http://schemas.microsoft.com/office/drawing/2017/decorative" val="1"/>
              </a:ext>
            </a:extLst>
          </p:cNvPr>
          <p:cNvSpPr/>
          <p:nvPr/>
        </p:nvSpPr>
        <p:spPr>
          <a:xfrm rot="10800000" flipV="1">
            <a:off x="-2557" y="1333644"/>
            <a:ext cx="8836646" cy="8953356"/>
          </a:xfrm>
          <a:custGeom>
            <a:avLst/>
            <a:gdLst>
              <a:gd name="csX0" fmla="*/ 8836646 w 8836646"/>
              <a:gd name="csY0" fmla="*/ 0 h 8953356"/>
              <a:gd name="csX1" fmla="*/ 4747520 w 8836646"/>
              <a:gd name="csY1" fmla="*/ 0 h 8953356"/>
              <a:gd name="csX2" fmla="*/ 3344958 w 8836646"/>
              <a:gd name="csY2" fmla="*/ 0 h 8953356"/>
              <a:gd name="csX3" fmla="*/ 944404 w 8836646"/>
              <a:gd name="csY3" fmla="*/ 0 h 8953356"/>
              <a:gd name="csX4" fmla="*/ 0 w 8836646"/>
              <a:gd name="csY4" fmla="*/ 944404 h 8953356"/>
              <a:gd name="csX5" fmla="*/ 0 w 8836646"/>
              <a:gd name="csY5" fmla="*/ 5761188 h 8953356"/>
              <a:gd name="csX6" fmla="*/ 5 w 8836646"/>
              <a:gd name="csY6" fmla="*/ 5761287 h 8953356"/>
              <a:gd name="csX7" fmla="*/ 5 w 8836646"/>
              <a:gd name="csY7" fmla="*/ 8953355 h 8953356"/>
              <a:gd name="csX8" fmla="*/ 3344958 w 8836646"/>
              <a:gd name="csY8" fmla="*/ 8953355 h 8953356"/>
              <a:gd name="csX9" fmla="*/ 3344958 w 8836646"/>
              <a:gd name="csY9" fmla="*/ 8953356 h 8953356"/>
              <a:gd name="csX10" fmla="*/ 8836646 w 8836646"/>
              <a:gd name="csY10" fmla="*/ 8953356 h 8953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836646" h="8953356">
                <a:moveTo>
                  <a:pt x="8836646" y="0"/>
                </a:moveTo>
                <a:lnTo>
                  <a:pt x="4747520" y="0"/>
                </a:lnTo>
                <a:lnTo>
                  <a:pt x="3344958" y="0"/>
                </a:lnTo>
                <a:lnTo>
                  <a:pt x="944404" y="0"/>
                </a:lnTo>
                <a:cubicBezTo>
                  <a:pt x="422824" y="0"/>
                  <a:pt x="0" y="422824"/>
                  <a:pt x="0" y="944404"/>
                </a:cubicBezTo>
                <a:lnTo>
                  <a:pt x="0" y="5761188"/>
                </a:lnTo>
                <a:lnTo>
                  <a:pt x="5" y="5761287"/>
                </a:lnTo>
                <a:lnTo>
                  <a:pt x="5" y="8953355"/>
                </a:lnTo>
                <a:lnTo>
                  <a:pt x="3344958" y="8953355"/>
                </a:lnTo>
                <a:lnTo>
                  <a:pt x="3344958" y="8953356"/>
                </a:lnTo>
                <a:lnTo>
                  <a:pt x="8836646" y="8953356"/>
                </a:lnTo>
                <a:close/>
              </a:path>
            </a:pathLst>
          </a:custGeom>
          <a:solidFill>
            <a:srgbClr val="26777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3" name="Google Shape;393;p48">
            <a:extLst>
              <a:ext uri="{FF2B5EF4-FFF2-40B4-BE49-F238E27FC236}">
                <a16:creationId xmlns:a16="http://schemas.microsoft.com/office/drawing/2014/main" id="{D92FE18E-DEDB-888F-4273-8A6C4B5FAA99}"/>
              </a:ext>
              <a:ext uri="{C183D7F6-B498-43B3-948B-1728B52AA6E4}">
                <adec:decorative xmlns:adec="http://schemas.microsoft.com/office/drawing/2017/decorative" val="1"/>
              </a:ext>
            </a:extLst>
          </p:cNvPr>
          <p:cNvCxnSpPr>
            <a:cxnSpLocks/>
          </p:cNvCxnSpPr>
          <p:nvPr userDrawn="1"/>
        </p:nvCxnSpPr>
        <p:spPr>
          <a:xfrm>
            <a:off x="1291562" y="3824572"/>
            <a:ext cx="6248400" cy="0"/>
          </a:xfrm>
          <a:prstGeom prst="straightConnector1">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4" name="Google Shape;393;p48">
            <a:extLst>
              <a:ext uri="{FF2B5EF4-FFF2-40B4-BE49-F238E27FC236}">
                <a16:creationId xmlns:a16="http://schemas.microsoft.com/office/drawing/2014/main" id="{1DA8730F-F9A2-0C48-1D6A-2744ABD07747}"/>
              </a:ext>
              <a:ext uri="{C183D7F6-B498-43B3-948B-1728B52AA6E4}">
                <adec:decorative xmlns:adec="http://schemas.microsoft.com/office/drawing/2017/decorative" val="1"/>
              </a:ext>
            </a:extLst>
          </p:cNvPr>
          <p:cNvCxnSpPr>
            <a:cxnSpLocks/>
          </p:cNvCxnSpPr>
          <p:nvPr userDrawn="1"/>
        </p:nvCxnSpPr>
        <p:spPr>
          <a:xfrm>
            <a:off x="1291562" y="5794288"/>
            <a:ext cx="6248400" cy="0"/>
          </a:xfrm>
          <a:prstGeom prst="straightConnector1">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5" name="Google Shape;393;p48">
            <a:extLst>
              <a:ext uri="{FF2B5EF4-FFF2-40B4-BE49-F238E27FC236}">
                <a16:creationId xmlns:a16="http://schemas.microsoft.com/office/drawing/2014/main" id="{AED367ED-C538-37E6-DF21-312AEF4EEA66}"/>
              </a:ext>
              <a:ext uri="{C183D7F6-B498-43B3-948B-1728B52AA6E4}">
                <adec:decorative xmlns:adec="http://schemas.microsoft.com/office/drawing/2017/decorative" val="1"/>
              </a:ext>
            </a:extLst>
          </p:cNvPr>
          <p:cNvCxnSpPr>
            <a:cxnSpLocks/>
          </p:cNvCxnSpPr>
          <p:nvPr userDrawn="1"/>
        </p:nvCxnSpPr>
        <p:spPr>
          <a:xfrm>
            <a:off x="1291562" y="7764004"/>
            <a:ext cx="6248400" cy="0"/>
          </a:xfrm>
          <a:prstGeom prst="straightConnector1">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DCE996DA-1BDE-065D-DD6F-4AB1F9C5371C}"/>
              </a:ext>
              <a:ext uri="{C183D7F6-B498-43B3-948B-1728B52AA6E4}">
                <adec:decorative xmlns:adec="http://schemas.microsoft.com/office/drawing/2017/decorative" val="1"/>
              </a:ext>
            </a:extLst>
          </p:cNvPr>
          <p:cNvSpPr>
            <a:spLocks noGrp="1"/>
          </p:cNvSpPr>
          <p:nvPr userDrawn="1">
            <p:ph type="pic" sz="quarter" idx="32"/>
          </p:nvPr>
        </p:nvSpPr>
        <p:spPr>
          <a:xfrm>
            <a:off x="9824063" y="4762498"/>
            <a:ext cx="8463937" cy="5524501"/>
          </a:xfrm>
          <a:custGeom>
            <a:avLst/>
            <a:gdLst>
              <a:gd name="csX0" fmla="*/ 1981819 w 8463937"/>
              <a:gd name="csY0" fmla="*/ 0 h 5524500"/>
              <a:gd name="csX1" fmla="*/ 8463937 w 8463937"/>
              <a:gd name="csY1" fmla="*/ 0 h 5524500"/>
              <a:gd name="csX2" fmla="*/ 8463937 w 8463937"/>
              <a:gd name="csY2" fmla="*/ 5524495 h 5524500"/>
              <a:gd name="csX3" fmla="*/ 5414333 w 8463937"/>
              <a:gd name="csY3" fmla="*/ 5524495 h 5524500"/>
              <a:gd name="csX4" fmla="*/ 5414333 w 8463937"/>
              <a:gd name="csY4" fmla="*/ 5524500 h 5524500"/>
              <a:gd name="csX5" fmla="*/ 0 w 8463937"/>
              <a:gd name="csY5" fmla="*/ 5524500 h 5524500"/>
              <a:gd name="csX6" fmla="*/ 0 w 8463937"/>
              <a:gd name="csY6" fmla="*/ 1811755 h 5524500"/>
              <a:gd name="csX7" fmla="*/ 619 w 8463937"/>
              <a:gd name="csY7" fmla="*/ 1811755 h 5524500"/>
              <a:gd name="csX8" fmla="*/ 619 w 8463937"/>
              <a:gd name="csY8" fmla="*/ 875404 h 5524500"/>
              <a:gd name="csX9" fmla="*/ 876022 w 8463937"/>
              <a:gd name="csY9" fmla="*/ 1 h 5524500"/>
              <a:gd name="csX10" fmla="*/ 1981819 w 8463937"/>
              <a:gd name="csY10" fmla="*/ 1 h 5524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463937" h="5524500">
                <a:moveTo>
                  <a:pt x="1981819" y="0"/>
                </a:moveTo>
                <a:lnTo>
                  <a:pt x="8463937" y="0"/>
                </a:lnTo>
                <a:lnTo>
                  <a:pt x="8463937" y="5524495"/>
                </a:lnTo>
                <a:lnTo>
                  <a:pt x="5414333" y="5524495"/>
                </a:lnTo>
                <a:lnTo>
                  <a:pt x="5414333" y="5524500"/>
                </a:lnTo>
                <a:lnTo>
                  <a:pt x="0" y="5524500"/>
                </a:lnTo>
                <a:lnTo>
                  <a:pt x="0" y="1811755"/>
                </a:lnTo>
                <a:lnTo>
                  <a:pt x="619" y="1811755"/>
                </a:lnTo>
                <a:lnTo>
                  <a:pt x="619" y="875404"/>
                </a:lnTo>
                <a:cubicBezTo>
                  <a:pt x="619" y="391932"/>
                  <a:pt x="392550" y="1"/>
                  <a:pt x="876022" y="1"/>
                </a:cubicBezTo>
                <a:lnTo>
                  <a:pt x="1981819" y="1"/>
                </a:lnTo>
                <a:close/>
              </a:path>
            </a:pathLst>
          </a:custGeom>
          <a:noFill/>
        </p:spPr>
        <p:txBody>
          <a:bodyPr wrap="square">
            <a:noAutofit/>
          </a:bodyPr>
          <a:lstStyle/>
          <a:p>
            <a:endParaRPr lang="en-US" dirty="0"/>
          </a:p>
        </p:txBody>
      </p:sp>
      <p:sp>
        <p:nvSpPr>
          <p:cNvPr id="25" name="Text Placeholder 20">
            <a:extLst>
              <a:ext uri="{FF2B5EF4-FFF2-40B4-BE49-F238E27FC236}">
                <a16:creationId xmlns:a16="http://schemas.microsoft.com/office/drawing/2014/main" id="{71258706-47D1-5BAD-673A-276F3055E85D}"/>
              </a:ext>
            </a:extLst>
          </p:cNvPr>
          <p:cNvSpPr>
            <a:spLocks noGrp="1"/>
          </p:cNvSpPr>
          <p:nvPr userDrawn="1">
            <p:ph type="body" sz="quarter" idx="18" hasCustomPrompt="1"/>
          </p:nvPr>
        </p:nvSpPr>
        <p:spPr>
          <a:xfrm>
            <a:off x="10182111" y="1386488"/>
            <a:ext cx="6814948" cy="2414122"/>
          </a:xfrm>
          <a:prstGeom prst="rect">
            <a:avLst/>
          </a:prstGeom>
        </p:spPr>
        <p:txBody>
          <a:bodyPr wrap="square" lIns="0" tIns="0" rIns="0" bIns="0" anchor="b">
            <a:spAutoFit/>
          </a:bodyPr>
          <a:lstStyle>
            <a:lvl1pPr marL="0" indent="0">
              <a:lnSpc>
                <a:spcPct val="105000"/>
              </a:lnSpc>
              <a:spcBef>
                <a:spcPts val="0"/>
              </a:spcBef>
              <a:buNone/>
              <a:defRPr sz="5000" b="1">
                <a:solidFill>
                  <a:schemeClr val="tx1"/>
                </a:solidFill>
                <a:latin typeface="Brisbane Trial" panose="020B0304030404020203" pitchFamily="34" charset="0"/>
              </a:defRPr>
            </a:lvl1pPr>
          </a:lstStyle>
          <a:p>
            <a:pPr lvl="0"/>
            <a:r>
              <a:rPr lang="en-US" dirty="0"/>
              <a:t>Insert Title or Heading That Is Important to the Presentation</a:t>
            </a:r>
          </a:p>
        </p:txBody>
      </p:sp>
      <p:sp>
        <p:nvSpPr>
          <p:cNvPr id="30" name="Text Placeholder 32">
            <a:extLst>
              <a:ext uri="{FF2B5EF4-FFF2-40B4-BE49-F238E27FC236}">
                <a16:creationId xmlns:a16="http://schemas.microsoft.com/office/drawing/2014/main" id="{73373D13-FBD2-82EB-EA2E-AB0BB4AB70E8}"/>
              </a:ext>
            </a:extLst>
          </p:cNvPr>
          <p:cNvSpPr>
            <a:spLocks noGrp="1"/>
          </p:cNvSpPr>
          <p:nvPr userDrawn="1">
            <p:ph type="body" sz="quarter" idx="25" hasCustomPrompt="1"/>
          </p:nvPr>
        </p:nvSpPr>
        <p:spPr>
          <a:xfrm>
            <a:off x="1290942" y="2363590"/>
            <a:ext cx="6144500"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 content important to the slide.</a:t>
            </a:r>
          </a:p>
        </p:txBody>
      </p:sp>
      <p:sp>
        <p:nvSpPr>
          <p:cNvPr id="46" name="Text Placeholder 32">
            <a:extLst>
              <a:ext uri="{FF2B5EF4-FFF2-40B4-BE49-F238E27FC236}">
                <a16:creationId xmlns:a16="http://schemas.microsoft.com/office/drawing/2014/main" id="{8E5A932A-0169-C043-39EB-E830CA5B35C8}"/>
              </a:ext>
            </a:extLst>
          </p:cNvPr>
          <p:cNvSpPr>
            <a:spLocks noGrp="1"/>
          </p:cNvSpPr>
          <p:nvPr userDrawn="1">
            <p:ph type="body" sz="quarter" idx="43" hasCustomPrompt="1"/>
          </p:nvPr>
        </p:nvSpPr>
        <p:spPr>
          <a:xfrm>
            <a:off x="1290942" y="4333306"/>
            <a:ext cx="6144500"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 content important to the slide.</a:t>
            </a:r>
          </a:p>
        </p:txBody>
      </p:sp>
      <p:sp>
        <p:nvSpPr>
          <p:cNvPr id="49" name="Text Placeholder 32">
            <a:extLst>
              <a:ext uri="{FF2B5EF4-FFF2-40B4-BE49-F238E27FC236}">
                <a16:creationId xmlns:a16="http://schemas.microsoft.com/office/drawing/2014/main" id="{24F6A489-E2E1-AFB9-DA81-B6318251C18A}"/>
              </a:ext>
            </a:extLst>
          </p:cNvPr>
          <p:cNvSpPr>
            <a:spLocks noGrp="1"/>
          </p:cNvSpPr>
          <p:nvPr userDrawn="1">
            <p:ph type="body" sz="quarter" idx="41" hasCustomPrompt="1"/>
          </p:nvPr>
        </p:nvSpPr>
        <p:spPr>
          <a:xfrm>
            <a:off x="1290942" y="6303022"/>
            <a:ext cx="6144500"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 content important to the slide.</a:t>
            </a:r>
          </a:p>
        </p:txBody>
      </p:sp>
      <p:sp>
        <p:nvSpPr>
          <p:cNvPr id="50" name="Text Placeholder 32">
            <a:extLst>
              <a:ext uri="{FF2B5EF4-FFF2-40B4-BE49-F238E27FC236}">
                <a16:creationId xmlns:a16="http://schemas.microsoft.com/office/drawing/2014/main" id="{4BA8585F-2875-7F49-F5B3-9C237BCABAA1}"/>
              </a:ext>
            </a:extLst>
          </p:cNvPr>
          <p:cNvSpPr>
            <a:spLocks noGrp="1"/>
          </p:cNvSpPr>
          <p:nvPr userDrawn="1">
            <p:ph type="body" sz="quarter" idx="42" hasCustomPrompt="1"/>
          </p:nvPr>
        </p:nvSpPr>
        <p:spPr>
          <a:xfrm>
            <a:off x="1290942" y="8272737"/>
            <a:ext cx="6144500"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 content important to the slide.</a:t>
            </a:r>
          </a:p>
        </p:txBody>
      </p:sp>
    </p:spTree>
    <p:extLst>
      <p:ext uri="{BB962C8B-B14F-4D97-AF65-F5344CB8AC3E}">
        <p14:creationId xmlns:p14="http://schemas.microsoft.com/office/powerpoint/2010/main" val="316910395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Simple Text Boxes - Right-Aligne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A3C0F7B7-6840-E5B1-763F-5CE437426D44}"/>
              </a:ext>
              <a:ext uri="{C183D7F6-B498-43B3-948B-1728B52AA6E4}">
                <adec:decorative xmlns:adec="http://schemas.microsoft.com/office/drawing/2017/decorative" val="1"/>
              </a:ext>
            </a:extLst>
          </p:cNvPr>
          <p:cNvSpPr/>
          <p:nvPr/>
        </p:nvSpPr>
        <p:spPr>
          <a:xfrm rot="10800000" flipH="1" flipV="1">
            <a:off x="9179546" y="1333508"/>
            <a:ext cx="9108455" cy="8953492"/>
          </a:xfrm>
          <a:custGeom>
            <a:avLst/>
            <a:gdLst>
              <a:gd name="csX0" fmla="*/ 3316612 w 9108455"/>
              <a:gd name="csY0" fmla="*/ 0 h 8953492"/>
              <a:gd name="csX1" fmla="*/ 9108455 w 9108455"/>
              <a:gd name="csY1" fmla="*/ 0 h 8953492"/>
              <a:gd name="csX2" fmla="*/ 9108455 w 9108455"/>
              <a:gd name="csY2" fmla="*/ 8953492 h 8953492"/>
              <a:gd name="csX3" fmla="*/ 5620812 w 9108455"/>
              <a:gd name="csY3" fmla="*/ 8953492 h 8953492"/>
              <a:gd name="csX4" fmla="*/ 3316612 w 9108455"/>
              <a:gd name="csY4" fmla="*/ 8953492 h 8953492"/>
              <a:gd name="csX5" fmla="*/ 3 w 9108455"/>
              <a:gd name="csY5" fmla="*/ 8953492 h 8953492"/>
              <a:gd name="csX6" fmla="*/ 3 w 9108455"/>
              <a:gd name="csY6" fmla="*/ 5859212 h 8953492"/>
              <a:gd name="csX7" fmla="*/ 0 w 9108455"/>
              <a:gd name="csY7" fmla="*/ 5859153 h 8953492"/>
              <a:gd name="csX8" fmla="*/ 0 w 9108455"/>
              <a:gd name="csY8" fmla="*/ 846441 h 8953492"/>
              <a:gd name="csX9" fmla="*/ 846440 w 9108455"/>
              <a:gd name="csY9" fmla="*/ 1 h 8953492"/>
              <a:gd name="csX10" fmla="*/ 3316612 w 9108455"/>
              <a:gd name="csY10" fmla="*/ 2 h 89534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108455" h="8953492">
                <a:moveTo>
                  <a:pt x="3316612" y="0"/>
                </a:moveTo>
                <a:lnTo>
                  <a:pt x="9108455" y="0"/>
                </a:lnTo>
                <a:lnTo>
                  <a:pt x="9108455" y="8953492"/>
                </a:lnTo>
                <a:lnTo>
                  <a:pt x="5620812" y="8953492"/>
                </a:lnTo>
                <a:lnTo>
                  <a:pt x="3316612" y="8953492"/>
                </a:lnTo>
                <a:lnTo>
                  <a:pt x="3" y="8953492"/>
                </a:lnTo>
                <a:lnTo>
                  <a:pt x="3" y="5859212"/>
                </a:lnTo>
                <a:lnTo>
                  <a:pt x="0" y="5859153"/>
                </a:lnTo>
                <a:lnTo>
                  <a:pt x="0" y="846441"/>
                </a:lnTo>
                <a:cubicBezTo>
                  <a:pt x="0" y="378965"/>
                  <a:pt x="378964" y="1"/>
                  <a:pt x="846440" y="1"/>
                </a:cubicBezTo>
                <a:lnTo>
                  <a:pt x="3316612" y="2"/>
                </a:lnTo>
                <a:close/>
              </a:path>
            </a:pathLst>
          </a:custGeom>
          <a:solidFill>
            <a:srgbClr val="26777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73" name="Google Shape;393;p48">
            <a:extLst>
              <a:ext uri="{FF2B5EF4-FFF2-40B4-BE49-F238E27FC236}">
                <a16:creationId xmlns:a16="http://schemas.microsoft.com/office/drawing/2014/main" id="{D661CD9A-00C3-6F74-022D-54111FD47D83}"/>
              </a:ext>
              <a:ext uri="{C183D7F6-B498-43B3-948B-1728B52AA6E4}">
                <adec:decorative xmlns:adec="http://schemas.microsoft.com/office/drawing/2017/decorative" val="1"/>
              </a:ext>
            </a:extLst>
          </p:cNvPr>
          <p:cNvCxnSpPr>
            <a:cxnSpLocks/>
          </p:cNvCxnSpPr>
          <p:nvPr userDrawn="1"/>
        </p:nvCxnSpPr>
        <p:spPr>
          <a:xfrm>
            <a:off x="10456964" y="3832614"/>
            <a:ext cx="6553199" cy="0"/>
          </a:xfrm>
          <a:prstGeom prst="straightConnector1">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4" name="Google Shape;393;p48">
            <a:extLst>
              <a:ext uri="{FF2B5EF4-FFF2-40B4-BE49-F238E27FC236}">
                <a16:creationId xmlns:a16="http://schemas.microsoft.com/office/drawing/2014/main" id="{E5F0A4DF-CED0-2D86-6DA2-82F594BF8B41}"/>
              </a:ext>
              <a:ext uri="{C183D7F6-B498-43B3-948B-1728B52AA6E4}">
                <adec:decorative xmlns:adec="http://schemas.microsoft.com/office/drawing/2017/decorative" val="1"/>
              </a:ext>
            </a:extLst>
          </p:cNvPr>
          <p:cNvCxnSpPr>
            <a:cxnSpLocks/>
          </p:cNvCxnSpPr>
          <p:nvPr userDrawn="1"/>
        </p:nvCxnSpPr>
        <p:spPr>
          <a:xfrm>
            <a:off x="10456964" y="5802330"/>
            <a:ext cx="6553199" cy="0"/>
          </a:xfrm>
          <a:prstGeom prst="straightConnector1">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5" name="Google Shape;393;p48">
            <a:extLst>
              <a:ext uri="{FF2B5EF4-FFF2-40B4-BE49-F238E27FC236}">
                <a16:creationId xmlns:a16="http://schemas.microsoft.com/office/drawing/2014/main" id="{820F9776-E5C5-88F5-3F03-5022B56308AF}"/>
              </a:ext>
              <a:ext uri="{C183D7F6-B498-43B3-948B-1728B52AA6E4}">
                <adec:decorative xmlns:adec="http://schemas.microsoft.com/office/drawing/2017/decorative" val="1"/>
              </a:ext>
            </a:extLst>
          </p:cNvPr>
          <p:cNvCxnSpPr>
            <a:cxnSpLocks/>
          </p:cNvCxnSpPr>
          <p:nvPr userDrawn="1"/>
        </p:nvCxnSpPr>
        <p:spPr>
          <a:xfrm>
            <a:off x="10456964" y="7772046"/>
            <a:ext cx="6553199" cy="0"/>
          </a:xfrm>
          <a:prstGeom prst="straightConnector1">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E7642A84-3906-A2D3-AC80-EA0CB7AF5249}"/>
              </a:ext>
              <a:ext uri="{C183D7F6-B498-43B3-948B-1728B52AA6E4}">
                <adec:decorative xmlns:adec="http://schemas.microsoft.com/office/drawing/2017/decorative" val="1"/>
              </a:ext>
            </a:extLst>
          </p:cNvPr>
          <p:cNvSpPr>
            <a:spLocks noGrp="1"/>
          </p:cNvSpPr>
          <p:nvPr userDrawn="1">
            <p:ph type="pic" sz="quarter" idx="34"/>
          </p:nvPr>
        </p:nvSpPr>
        <p:spPr>
          <a:xfrm flipH="1">
            <a:off x="3626" y="5486402"/>
            <a:ext cx="8185317" cy="4800599"/>
          </a:xfrm>
          <a:custGeom>
            <a:avLst/>
            <a:gdLst>
              <a:gd name="csX0" fmla="*/ 4633390 w 8185317"/>
              <a:gd name="csY0" fmla="*/ 0 h 4800599"/>
              <a:gd name="csX1" fmla="*/ 780943 w 8185317"/>
              <a:gd name="csY1" fmla="*/ 0 h 4800599"/>
              <a:gd name="csX2" fmla="*/ 0 w 8185317"/>
              <a:gd name="csY2" fmla="*/ 780943 h 4800599"/>
              <a:gd name="csX3" fmla="*/ 0 w 8185317"/>
              <a:gd name="csY3" fmla="*/ 2943866 h 4800599"/>
              <a:gd name="csX4" fmla="*/ 1 w 8185317"/>
              <a:gd name="csY4" fmla="*/ 2943876 h 4800599"/>
              <a:gd name="csX5" fmla="*/ 1 w 8185317"/>
              <a:gd name="csY5" fmla="*/ 4800599 h 4800599"/>
              <a:gd name="csX6" fmla="*/ 5445494 w 8185317"/>
              <a:gd name="csY6" fmla="*/ 4800599 h 4800599"/>
              <a:gd name="csX7" fmla="*/ 5445494 w 8185317"/>
              <a:gd name="csY7" fmla="*/ 4800598 h 4800599"/>
              <a:gd name="csX8" fmla="*/ 8185317 w 8185317"/>
              <a:gd name="csY8" fmla="*/ 4800598 h 4800599"/>
              <a:gd name="csX9" fmla="*/ 8185317 w 8185317"/>
              <a:gd name="csY9" fmla="*/ 1 h 4800599"/>
              <a:gd name="csX10" fmla="*/ 4633410 w 8185317"/>
              <a:gd name="csY10" fmla="*/ 1 h 48005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185317" h="4800599">
                <a:moveTo>
                  <a:pt x="4633390" y="0"/>
                </a:moveTo>
                <a:lnTo>
                  <a:pt x="780943" y="0"/>
                </a:lnTo>
                <a:cubicBezTo>
                  <a:pt x="349640" y="0"/>
                  <a:pt x="0" y="349640"/>
                  <a:pt x="0" y="780943"/>
                </a:cubicBezTo>
                <a:lnTo>
                  <a:pt x="0" y="2943866"/>
                </a:lnTo>
                <a:lnTo>
                  <a:pt x="1" y="2943876"/>
                </a:lnTo>
                <a:lnTo>
                  <a:pt x="1" y="4800599"/>
                </a:lnTo>
                <a:lnTo>
                  <a:pt x="5445494" y="4800599"/>
                </a:lnTo>
                <a:lnTo>
                  <a:pt x="5445494" y="4800598"/>
                </a:lnTo>
                <a:lnTo>
                  <a:pt x="8185317" y="4800598"/>
                </a:lnTo>
                <a:lnTo>
                  <a:pt x="8185317" y="1"/>
                </a:lnTo>
                <a:lnTo>
                  <a:pt x="4633410" y="1"/>
                </a:lnTo>
                <a:close/>
              </a:path>
            </a:pathLst>
          </a:custGeom>
          <a:noFill/>
        </p:spPr>
        <p:txBody>
          <a:bodyPr wrap="square">
            <a:noAutofit/>
          </a:bodyPr>
          <a:lstStyle/>
          <a:p>
            <a:endParaRPr lang="en-US" dirty="0"/>
          </a:p>
        </p:txBody>
      </p:sp>
      <p:sp>
        <p:nvSpPr>
          <p:cNvPr id="53" name="Text Placeholder 20">
            <a:extLst>
              <a:ext uri="{FF2B5EF4-FFF2-40B4-BE49-F238E27FC236}">
                <a16:creationId xmlns:a16="http://schemas.microsoft.com/office/drawing/2014/main" id="{4878D031-ECA9-4D5A-E2C2-95894B80867F}"/>
              </a:ext>
            </a:extLst>
          </p:cNvPr>
          <p:cNvSpPr>
            <a:spLocks noGrp="1"/>
          </p:cNvSpPr>
          <p:nvPr userDrawn="1">
            <p:ph type="body" sz="quarter" idx="48" hasCustomPrompt="1"/>
          </p:nvPr>
        </p:nvSpPr>
        <p:spPr>
          <a:xfrm>
            <a:off x="1295399" y="1124712"/>
            <a:ext cx="6476990" cy="3222036"/>
          </a:xfrm>
          <a:prstGeom prst="rect">
            <a:avLst/>
          </a:prstGeom>
        </p:spPr>
        <p:txBody>
          <a:bodyPr wrap="square" lIns="0" tIns="0" rIns="0" bIns="0" anchor="b">
            <a:spAutoFit/>
          </a:bodyPr>
          <a:lstStyle>
            <a:lvl1pPr marL="0" indent="0">
              <a:lnSpc>
                <a:spcPct val="105000"/>
              </a:lnSpc>
              <a:spcBef>
                <a:spcPts val="0"/>
              </a:spcBef>
              <a:buNone/>
              <a:defRPr sz="5000" b="1">
                <a:solidFill>
                  <a:schemeClr val="tx1"/>
                </a:solidFill>
                <a:latin typeface="Brisbane Trial" panose="020B0304030404020203" pitchFamily="34" charset="0"/>
              </a:defRPr>
            </a:lvl1pPr>
          </a:lstStyle>
          <a:p>
            <a:pPr lvl="0"/>
            <a:r>
              <a:rPr lang="en-US" dirty="0"/>
              <a:t>Insert Title, Heading, or Statement That Is Important to the Presentation</a:t>
            </a:r>
          </a:p>
        </p:txBody>
      </p:sp>
      <p:sp>
        <p:nvSpPr>
          <p:cNvPr id="69" name="Text Placeholder 32">
            <a:extLst>
              <a:ext uri="{FF2B5EF4-FFF2-40B4-BE49-F238E27FC236}">
                <a16:creationId xmlns:a16="http://schemas.microsoft.com/office/drawing/2014/main" id="{304FBEF3-AB6B-6E4C-BD26-E7E327ABD9C1}"/>
              </a:ext>
            </a:extLst>
          </p:cNvPr>
          <p:cNvSpPr>
            <a:spLocks noGrp="1"/>
          </p:cNvSpPr>
          <p:nvPr>
            <p:ph type="body" sz="quarter" idx="49" hasCustomPrompt="1"/>
          </p:nvPr>
        </p:nvSpPr>
        <p:spPr>
          <a:xfrm>
            <a:off x="10456344" y="2371632"/>
            <a:ext cx="6476989"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anything that is important to the slide.</a:t>
            </a:r>
          </a:p>
        </p:txBody>
      </p:sp>
      <p:sp>
        <p:nvSpPr>
          <p:cNvPr id="70" name="Text Placeholder 32">
            <a:extLst>
              <a:ext uri="{FF2B5EF4-FFF2-40B4-BE49-F238E27FC236}">
                <a16:creationId xmlns:a16="http://schemas.microsoft.com/office/drawing/2014/main" id="{14905C02-6BC8-E705-DA5E-5D5714F42897}"/>
              </a:ext>
            </a:extLst>
          </p:cNvPr>
          <p:cNvSpPr>
            <a:spLocks noGrp="1"/>
          </p:cNvSpPr>
          <p:nvPr>
            <p:ph type="body" sz="quarter" idx="50" hasCustomPrompt="1"/>
          </p:nvPr>
        </p:nvSpPr>
        <p:spPr>
          <a:xfrm>
            <a:off x="10456344" y="4341348"/>
            <a:ext cx="6476989"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anything that is important to the slide.</a:t>
            </a:r>
          </a:p>
        </p:txBody>
      </p:sp>
      <p:sp>
        <p:nvSpPr>
          <p:cNvPr id="71" name="Text Placeholder 32">
            <a:extLst>
              <a:ext uri="{FF2B5EF4-FFF2-40B4-BE49-F238E27FC236}">
                <a16:creationId xmlns:a16="http://schemas.microsoft.com/office/drawing/2014/main" id="{DF25987F-4340-AB32-6600-4DA65C482D4F}"/>
              </a:ext>
            </a:extLst>
          </p:cNvPr>
          <p:cNvSpPr>
            <a:spLocks noGrp="1"/>
          </p:cNvSpPr>
          <p:nvPr>
            <p:ph type="body" sz="quarter" idx="41" hasCustomPrompt="1"/>
          </p:nvPr>
        </p:nvSpPr>
        <p:spPr>
          <a:xfrm>
            <a:off x="10456344" y="6311064"/>
            <a:ext cx="6476989"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anything that is important to the slide.</a:t>
            </a:r>
          </a:p>
        </p:txBody>
      </p:sp>
      <p:sp>
        <p:nvSpPr>
          <p:cNvPr id="72" name="Text Placeholder 32">
            <a:extLst>
              <a:ext uri="{FF2B5EF4-FFF2-40B4-BE49-F238E27FC236}">
                <a16:creationId xmlns:a16="http://schemas.microsoft.com/office/drawing/2014/main" id="{BF564E68-5F54-A5CF-7163-E9321BFD8C47}"/>
              </a:ext>
            </a:extLst>
          </p:cNvPr>
          <p:cNvSpPr>
            <a:spLocks noGrp="1"/>
          </p:cNvSpPr>
          <p:nvPr>
            <p:ph type="body" sz="quarter" idx="42" hasCustomPrompt="1"/>
          </p:nvPr>
        </p:nvSpPr>
        <p:spPr>
          <a:xfrm>
            <a:off x="10456344" y="8280779"/>
            <a:ext cx="6476989" cy="952248"/>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bg1"/>
                </a:solidFill>
                <a:latin typeface="Brisbane Trial" panose="020B0304030404020203" pitchFamily="34" charset="0"/>
              </a:defRPr>
            </a:lvl1pPr>
          </a:lstStyle>
          <a:p>
            <a:r>
              <a:rPr lang="en-US" dirty="0"/>
              <a:t>Insert supporting text. This  can be anything that is important to the slide.</a:t>
            </a:r>
          </a:p>
        </p:txBody>
      </p:sp>
    </p:spTree>
    <p:extLst>
      <p:ext uri="{BB962C8B-B14F-4D97-AF65-F5344CB8AC3E}">
        <p14:creationId xmlns:p14="http://schemas.microsoft.com/office/powerpoint/2010/main" val="393276261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One-Line Text Boxes - Left-Aligne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B19C55-133D-2AC8-6DE0-EA3E67AE9EA3}"/>
              </a:ext>
              <a:ext uri="{C183D7F6-B498-43B3-948B-1728B52AA6E4}">
                <adec:decorative xmlns:adec="http://schemas.microsoft.com/office/drawing/2017/decorative" val="1"/>
              </a:ext>
            </a:extLst>
          </p:cNvPr>
          <p:cNvSpPr/>
          <p:nvPr userDrawn="1"/>
        </p:nvSpPr>
        <p:spPr>
          <a:xfrm>
            <a:off x="13639800" y="3489731"/>
            <a:ext cx="4648200" cy="6797269"/>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09291040-1D0A-9FCF-90B8-7504AE1FA6AF}"/>
              </a:ext>
              <a:ext uri="{C183D7F6-B498-43B3-948B-1728B52AA6E4}">
                <adec:decorative xmlns:adec="http://schemas.microsoft.com/office/drawing/2017/decorative" val="1"/>
              </a:ext>
            </a:extLst>
          </p:cNvPr>
          <p:cNvSpPr>
            <a:spLocks noGrp="1"/>
          </p:cNvSpPr>
          <p:nvPr>
            <p:ph type="pic" sz="quarter" idx="34"/>
          </p:nvPr>
        </p:nvSpPr>
        <p:spPr>
          <a:xfrm>
            <a:off x="10361801" y="1326167"/>
            <a:ext cx="6630799" cy="7700912"/>
          </a:xfrm>
          <a:custGeom>
            <a:avLst/>
            <a:gdLst>
              <a:gd name="csX0" fmla="*/ 806867 w 6630799"/>
              <a:gd name="csY0" fmla="*/ 0 h 7700912"/>
              <a:gd name="csX1" fmla="*/ 4608704 w 6630799"/>
              <a:gd name="csY1" fmla="*/ 0 h 7700912"/>
              <a:gd name="csX2" fmla="*/ 4608705 w 6630799"/>
              <a:gd name="csY2" fmla="*/ 0 h 7700912"/>
              <a:gd name="csX3" fmla="*/ 6630019 w 6630799"/>
              <a:gd name="csY3" fmla="*/ 0 h 7700912"/>
              <a:gd name="csX4" fmla="*/ 6630799 w 6630799"/>
              <a:gd name="csY4" fmla="*/ 0 h 7700912"/>
              <a:gd name="csX5" fmla="*/ 6630799 w 6630799"/>
              <a:gd name="csY5" fmla="*/ 7700911 h 7700912"/>
              <a:gd name="csX6" fmla="*/ 6630019 w 6630799"/>
              <a:gd name="csY6" fmla="*/ 7700911 h 7700912"/>
              <a:gd name="csX7" fmla="*/ 6630019 w 6630799"/>
              <a:gd name="csY7" fmla="*/ 7700912 h 7700912"/>
              <a:gd name="csX8" fmla="*/ 5384389 w 6630799"/>
              <a:gd name="csY8" fmla="*/ 7700912 h 7700912"/>
              <a:gd name="csX9" fmla="*/ 1981820 w 6630799"/>
              <a:gd name="csY9" fmla="*/ 7700912 h 7700912"/>
              <a:gd name="csX10" fmla="*/ 3574 w 6630799"/>
              <a:gd name="csY10" fmla="*/ 7700912 h 7700912"/>
              <a:gd name="csX11" fmla="*/ 3574 w 6630799"/>
              <a:gd name="csY11" fmla="*/ 7700907 h 7700912"/>
              <a:gd name="csX12" fmla="*/ 0 w 6630799"/>
              <a:gd name="csY12" fmla="*/ 7700907 h 7700912"/>
              <a:gd name="csX13" fmla="*/ 0 w 6630799"/>
              <a:gd name="csY13" fmla="*/ 1811754 h 7700912"/>
              <a:gd name="csX14" fmla="*/ 619 w 6630799"/>
              <a:gd name="csY14" fmla="*/ 1811754 h 7700912"/>
              <a:gd name="csX15" fmla="*/ 619 w 6630799"/>
              <a:gd name="csY15" fmla="*/ 806248 h 7700912"/>
              <a:gd name="csX16" fmla="*/ 644380 w 6630799"/>
              <a:gd name="csY16" fmla="*/ 16380 h 7700912"/>
              <a:gd name="csX17" fmla="*/ 678330 w 6630799"/>
              <a:gd name="csY17" fmla="*/ 12958 h 7700912"/>
              <a:gd name="csX18" fmla="*/ 731168 w 6630799"/>
              <a:gd name="csY18" fmla="*/ 4428 h 7700912"/>
              <a:gd name="csX19" fmla="*/ 798766 w 6630799"/>
              <a:gd name="csY19" fmla="*/ 817 h 77009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630799" h="7700912">
                <a:moveTo>
                  <a:pt x="806867" y="0"/>
                </a:moveTo>
                <a:lnTo>
                  <a:pt x="4608704" y="0"/>
                </a:lnTo>
                <a:lnTo>
                  <a:pt x="4608705" y="0"/>
                </a:lnTo>
                <a:lnTo>
                  <a:pt x="6630019" y="0"/>
                </a:lnTo>
                <a:lnTo>
                  <a:pt x="6630799" y="0"/>
                </a:lnTo>
                <a:lnTo>
                  <a:pt x="6630799" y="7700911"/>
                </a:lnTo>
                <a:lnTo>
                  <a:pt x="6630019" y="7700911"/>
                </a:lnTo>
                <a:lnTo>
                  <a:pt x="6630019" y="7700912"/>
                </a:lnTo>
                <a:lnTo>
                  <a:pt x="5384389" y="7700912"/>
                </a:lnTo>
                <a:lnTo>
                  <a:pt x="1981820" y="7700912"/>
                </a:lnTo>
                <a:lnTo>
                  <a:pt x="3574" y="7700912"/>
                </a:lnTo>
                <a:lnTo>
                  <a:pt x="3574" y="7700907"/>
                </a:lnTo>
                <a:lnTo>
                  <a:pt x="0" y="7700907"/>
                </a:lnTo>
                <a:lnTo>
                  <a:pt x="0" y="1811754"/>
                </a:lnTo>
                <a:lnTo>
                  <a:pt x="619" y="1811754"/>
                </a:lnTo>
                <a:lnTo>
                  <a:pt x="619" y="806248"/>
                </a:lnTo>
                <a:cubicBezTo>
                  <a:pt x="619" y="416630"/>
                  <a:pt x="276987" y="91560"/>
                  <a:pt x="644380" y="16380"/>
                </a:cubicBezTo>
                <a:lnTo>
                  <a:pt x="678330" y="12958"/>
                </a:lnTo>
                <a:lnTo>
                  <a:pt x="731168" y="4428"/>
                </a:lnTo>
                <a:lnTo>
                  <a:pt x="798766" y="817"/>
                </a:lnTo>
                <a:close/>
              </a:path>
            </a:pathLst>
          </a:custGeom>
          <a:noFill/>
        </p:spPr>
        <p:txBody>
          <a:bodyPr wrap="square">
            <a:noAutofit/>
          </a:bodyPr>
          <a:lstStyle/>
          <a:p>
            <a:endParaRPr lang="en-US" dirty="0"/>
          </a:p>
        </p:txBody>
      </p:sp>
      <p:cxnSp>
        <p:nvCxnSpPr>
          <p:cNvPr id="53" name="Google Shape;393;p48">
            <a:extLst>
              <a:ext uri="{FF2B5EF4-FFF2-40B4-BE49-F238E27FC236}">
                <a16:creationId xmlns:a16="http://schemas.microsoft.com/office/drawing/2014/main" id="{36067EA9-AE61-A989-BE7E-8BDEA89DB312}"/>
              </a:ext>
              <a:ext uri="{C183D7F6-B498-43B3-948B-1728B52AA6E4}">
                <adec:decorative xmlns:adec="http://schemas.microsoft.com/office/drawing/2017/decorative" val="1"/>
              </a:ext>
            </a:extLst>
          </p:cNvPr>
          <p:cNvCxnSpPr>
            <a:cxnSpLocks/>
          </p:cNvCxnSpPr>
          <p:nvPr userDrawn="1"/>
        </p:nvCxnSpPr>
        <p:spPr>
          <a:xfrm>
            <a:off x="1296226" y="4434528"/>
            <a:ext cx="7776706"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oogle Shape;393;p48">
            <a:extLst>
              <a:ext uri="{FF2B5EF4-FFF2-40B4-BE49-F238E27FC236}">
                <a16:creationId xmlns:a16="http://schemas.microsoft.com/office/drawing/2014/main" id="{7BA792F5-1AB2-BA9B-9B5C-CB6B49DFA6C4}"/>
              </a:ext>
              <a:ext uri="{C183D7F6-B498-43B3-948B-1728B52AA6E4}">
                <adec:decorative xmlns:adec="http://schemas.microsoft.com/office/drawing/2017/decorative" val="1"/>
              </a:ext>
            </a:extLst>
          </p:cNvPr>
          <p:cNvCxnSpPr>
            <a:cxnSpLocks/>
          </p:cNvCxnSpPr>
          <p:nvPr userDrawn="1"/>
        </p:nvCxnSpPr>
        <p:spPr>
          <a:xfrm>
            <a:off x="1296226" y="5939328"/>
            <a:ext cx="7776706"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oogle Shape;393;p48">
            <a:extLst>
              <a:ext uri="{FF2B5EF4-FFF2-40B4-BE49-F238E27FC236}">
                <a16:creationId xmlns:a16="http://schemas.microsoft.com/office/drawing/2014/main" id="{96895C19-E33F-B90B-39C1-55DB7A5E0AA2}"/>
              </a:ext>
              <a:ext uri="{C183D7F6-B498-43B3-948B-1728B52AA6E4}">
                <adec:decorative xmlns:adec="http://schemas.microsoft.com/office/drawing/2017/decorative" val="1"/>
              </a:ext>
            </a:extLst>
          </p:cNvPr>
          <p:cNvCxnSpPr>
            <a:cxnSpLocks/>
          </p:cNvCxnSpPr>
          <p:nvPr userDrawn="1"/>
        </p:nvCxnSpPr>
        <p:spPr>
          <a:xfrm>
            <a:off x="1296226" y="7444128"/>
            <a:ext cx="7776706"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20">
            <a:extLst>
              <a:ext uri="{FF2B5EF4-FFF2-40B4-BE49-F238E27FC236}">
                <a16:creationId xmlns:a16="http://schemas.microsoft.com/office/drawing/2014/main" id="{6C3BE15F-6353-1247-799C-9D0B4BB2290C}"/>
              </a:ext>
            </a:extLst>
          </p:cNvPr>
          <p:cNvSpPr>
            <a:spLocks noGrp="1"/>
          </p:cNvSpPr>
          <p:nvPr>
            <p:ph type="body" sz="quarter" idx="48" hasCustomPrompt="1"/>
          </p:nvPr>
        </p:nvSpPr>
        <p:spPr>
          <a:xfrm>
            <a:off x="1295400" y="1139384"/>
            <a:ext cx="7696200" cy="1606209"/>
          </a:xfrm>
          <a:prstGeom prst="rect">
            <a:avLst/>
          </a:prstGeom>
        </p:spPr>
        <p:txBody>
          <a:bodyPr wrap="square" lIns="0" tIns="0" rIns="0" bIns="0" anchor="b">
            <a:spAutoFit/>
          </a:bodyPr>
          <a:lstStyle>
            <a:lvl1pPr marL="0" indent="0">
              <a:lnSpc>
                <a:spcPct val="105000"/>
              </a:lnSpc>
              <a:spcBef>
                <a:spcPts val="0"/>
              </a:spcBef>
              <a:buNone/>
              <a:defRPr sz="5000" b="1">
                <a:solidFill>
                  <a:schemeClr val="tx1"/>
                </a:solidFill>
                <a:latin typeface="Brisbane Trial" panose="020B0304030404020203" pitchFamily="34" charset="0"/>
              </a:defRPr>
            </a:lvl1pPr>
          </a:lstStyle>
          <a:p>
            <a:pPr lvl="0"/>
            <a:r>
              <a:rPr lang="en-US" dirty="0"/>
              <a:t>Insert Slide Title </a:t>
            </a:r>
            <a:br>
              <a:rPr lang="en-US" dirty="0"/>
            </a:br>
            <a:r>
              <a:rPr lang="en-US" dirty="0"/>
              <a:t>or Section Heading</a:t>
            </a:r>
          </a:p>
        </p:txBody>
      </p:sp>
      <p:sp>
        <p:nvSpPr>
          <p:cNvPr id="40" name="Text Placeholder 32">
            <a:extLst>
              <a:ext uri="{FF2B5EF4-FFF2-40B4-BE49-F238E27FC236}">
                <a16:creationId xmlns:a16="http://schemas.microsoft.com/office/drawing/2014/main" id="{46C98276-CCFD-482B-A656-AF270391679B}"/>
              </a:ext>
            </a:extLst>
          </p:cNvPr>
          <p:cNvSpPr>
            <a:spLocks noGrp="1"/>
          </p:cNvSpPr>
          <p:nvPr>
            <p:ph type="body" sz="quarter" idx="25" hasCustomPrompt="1"/>
          </p:nvPr>
        </p:nvSpPr>
        <p:spPr>
          <a:xfrm>
            <a:off x="1295399" y="3447288"/>
            <a:ext cx="7696202"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
        <p:nvSpPr>
          <p:cNvPr id="41" name="Text Placeholder 32">
            <a:extLst>
              <a:ext uri="{FF2B5EF4-FFF2-40B4-BE49-F238E27FC236}">
                <a16:creationId xmlns:a16="http://schemas.microsoft.com/office/drawing/2014/main" id="{3AA5A284-73E2-BCAB-763A-76E859F2B73C}"/>
              </a:ext>
            </a:extLst>
          </p:cNvPr>
          <p:cNvSpPr>
            <a:spLocks noGrp="1"/>
          </p:cNvSpPr>
          <p:nvPr>
            <p:ph type="body" sz="quarter" idx="43" hasCustomPrompt="1"/>
          </p:nvPr>
        </p:nvSpPr>
        <p:spPr>
          <a:xfrm>
            <a:off x="1295399" y="4952088"/>
            <a:ext cx="7696201"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
        <p:nvSpPr>
          <p:cNvPr id="42" name="Text Placeholder 32">
            <a:extLst>
              <a:ext uri="{FF2B5EF4-FFF2-40B4-BE49-F238E27FC236}">
                <a16:creationId xmlns:a16="http://schemas.microsoft.com/office/drawing/2014/main" id="{C9C3249A-212B-F30C-81C4-080974BC2DAC}"/>
              </a:ext>
            </a:extLst>
          </p:cNvPr>
          <p:cNvSpPr>
            <a:spLocks noGrp="1"/>
          </p:cNvSpPr>
          <p:nvPr>
            <p:ph type="body" sz="quarter" idx="44" hasCustomPrompt="1"/>
          </p:nvPr>
        </p:nvSpPr>
        <p:spPr>
          <a:xfrm>
            <a:off x="1295399" y="6456888"/>
            <a:ext cx="7696201"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
        <p:nvSpPr>
          <p:cNvPr id="39" name="Text Placeholder 32">
            <a:extLst>
              <a:ext uri="{FF2B5EF4-FFF2-40B4-BE49-F238E27FC236}">
                <a16:creationId xmlns:a16="http://schemas.microsoft.com/office/drawing/2014/main" id="{200D7093-5B86-DD7B-833B-CA80DABD4315}"/>
              </a:ext>
            </a:extLst>
          </p:cNvPr>
          <p:cNvSpPr>
            <a:spLocks noGrp="1"/>
          </p:cNvSpPr>
          <p:nvPr>
            <p:ph type="body" sz="quarter" idx="45" hasCustomPrompt="1"/>
          </p:nvPr>
        </p:nvSpPr>
        <p:spPr>
          <a:xfrm>
            <a:off x="1295399" y="7961688"/>
            <a:ext cx="7696201"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Tree>
    <p:extLst>
      <p:ext uri="{BB962C8B-B14F-4D97-AF65-F5344CB8AC3E}">
        <p14:creationId xmlns:p14="http://schemas.microsoft.com/office/powerpoint/2010/main" val="413556718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One-Line Text Boxes - Right-Aligne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B493B0-51C2-C0FD-969B-E1B572974185}"/>
              </a:ext>
              <a:ext uri="{C183D7F6-B498-43B3-948B-1728B52AA6E4}">
                <adec:decorative xmlns:adec="http://schemas.microsoft.com/office/drawing/2017/decorative" val="1"/>
              </a:ext>
            </a:extLst>
          </p:cNvPr>
          <p:cNvSpPr/>
          <p:nvPr userDrawn="1"/>
        </p:nvSpPr>
        <p:spPr>
          <a:xfrm flipH="1">
            <a:off x="0" y="3489731"/>
            <a:ext cx="4648200" cy="6797269"/>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3F150B51-7CD2-AC84-757E-B1977F4E3367}"/>
              </a:ext>
              <a:ext uri="{C183D7F6-B498-43B3-948B-1728B52AA6E4}">
                <adec:decorative xmlns:adec="http://schemas.microsoft.com/office/drawing/2017/decorative" val="1"/>
              </a:ext>
            </a:extLst>
          </p:cNvPr>
          <p:cNvSpPr>
            <a:spLocks noGrp="1"/>
          </p:cNvSpPr>
          <p:nvPr>
            <p:ph type="pic" sz="quarter" idx="34"/>
          </p:nvPr>
        </p:nvSpPr>
        <p:spPr>
          <a:xfrm flipH="1">
            <a:off x="1291824" y="1301742"/>
            <a:ext cx="6630799" cy="7700912"/>
          </a:xfrm>
          <a:custGeom>
            <a:avLst/>
            <a:gdLst>
              <a:gd name="csX0" fmla="*/ 806867 w 6630799"/>
              <a:gd name="csY0" fmla="*/ 0 h 7700912"/>
              <a:gd name="csX1" fmla="*/ 4608704 w 6630799"/>
              <a:gd name="csY1" fmla="*/ 0 h 7700912"/>
              <a:gd name="csX2" fmla="*/ 4608705 w 6630799"/>
              <a:gd name="csY2" fmla="*/ 0 h 7700912"/>
              <a:gd name="csX3" fmla="*/ 6630019 w 6630799"/>
              <a:gd name="csY3" fmla="*/ 0 h 7700912"/>
              <a:gd name="csX4" fmla="*/ 6630799 w 6630799"/>
              <a:gd name="csY4" fmla="*/ 0 h 7700912"/>
              <a:gd name="csX5" fmla="*/ 6630799 w 6630799"/>
              <a:gd name="csY5" fmla="*/ 7700911 h 7700912"/>
              <a:gd name="csX6" fmla="*/ 6630019 w 6630799"/>
              <a:gd name="csY6" fmla="*/ 7700911 h 7700912"/>
              <a:gd name="csX7" fmla="*/ 6630019 w 6630799"/>
              <a:gd name="csY7" fmla="*/ 7700912 h 7700912"/>
              <a:gd name="csX8" fmla="*/ 5384389 w 6630799"/>
              <a:gd name="csY8" fmla="*/ 7700912 h 7700912"/>
              <a:gd name="csX9" fmla="*/ 1981820 w 6630799"/>
              <a:gd name="csY9" fmla="*/ 7700912 h 7700912"/>
              <a:gd name="csX10" fmla="*/ 3574 w 6630799"/>
              <a:gd name="csY10" fmla="*/ 7700912 h 7700912"/>
              <a:gd name="csX11" fmla="*/ 3574 w 6630799"/>
              <a:gd name="csY11" fmla="*/ 7700907 h 7700912"/>
              <a:gd name="csX12" fmla="*/ 0 w 6630799"/>
              <a:gd name="csY12" fmla="*/ 7700907 h 7700912"/>
              <a:gd name="csX13" fmla="*/ 0 w 6630799"/>
              <a:gd name="csY13" fmla="*/ 1811754 h 7700912"/>
              <a:gd name="csX14" fmla="*/ 619 w 6630799"/>
              <a:gd name="csY14" fmla="*/ 1811754 h 7700912"/>
              <a:gd name="csX15" fmla="*/ 619 w 6630799"/>
              <a:gd name="csY15" fmla="*/ 806248 h 7700912"/>
              <a:gd name="csX16" fmla="*/ 644380 w 6630799"/>
              <a:gd name="csY16" fmla="*/ 16380 h 7700912"/>
              <a:gd name="csX17" fmla="*/ 678330 w 6630799"/>
              <a:gd name="csY17" fmla="*/ 12958 h 7700912"/>
              <a:gd name="csX18" fmla="*/ 731168 w 6630799"/>
              <a:gd name="csY18" fmla="*/ 4428 h 7700912"/>
              <a:gd name="csX19" fmla="*/ 798766 w 6630799"/>
              <a:gd name="csY19" fmla="*/ 817 h 77009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6630799" h="7700912">
                <a:moveTo>
                  <a:pt x="806867" y="0"/>
                </a:moveTo>
                <a:lnTo>
                  <a:pt x="4608704" y="0"/>
                </a:lnTo>
                <a:lnTo>
                  <a:pt x="4608705" y="0"/>
                </a:lnTo>
                <a:lnTo>
                  <a:pt x="6630019" y="0"/>
                </a:lnTo>
                <a:lnTo>
                  <a:pt x="6630799" y="0"/>
                </a:lnTo>
                <a:lnTo>
                  <a:pt x="6630799" y="7700911"/>
                </a:lnTo>
                <a:lnTo>
                  <a:pt x="6630019" y="7700911"/>
                </a:lnTo>
                <a:lnTo>
                  <a:pt x="6630019" y="7700912"/>
                </a:lnTo>
                <a:lnTo>
                  <a:pt x="5384389" y="7700912"/>
                </a:lnTo>
                <a:lnTo>
                  <a:pt x="1981820" y="7700912"/>
                </a:lnTo>
                <a:lnTo>
                  <a:pt x="3574" y="7700912"/>
                </a:lnTo>
                <a:lnTo>
                  <a:pt x="3574" y="7700907"/>
                </a:lnTo>
                <a:lnTo>
                  <a:pt x="0" y="7700907"/>
                </a:lnTo>
                <a:lnTo>
                  <a:pt x="0" y="1811754"/>
                </a:lnTo>
                <a:lnTo>
                  <a:pt x="619" y="1811754"/>
                </a:lnTo>
                <a:lnTo>
                  <a:pt x="619" y="806248"/>
                </a:lnTo>
                <a:cubicBezTo>
                  <a:pt x="619" y="416630"/>
                  <a:pt x="276987" y="91560"/>
                  <a:pt x="644380" y="16380"/>
                </a:cubicBezTo>
                <a:lnTo>
                  <a:pt x="678330" y="12958"/>
                </a:lnTo>
                <a:lnTo>
                  <a:pt x="731168" y="4428"/>
                </a:lnTo>
                <a:lnTo>
                  <a:pt x="798766" y="817"/>
                </a:lnTo>
                <a:close/>
              </a:path>
            </a:pathLst>
          </a:custGeom>
          <a:noFill/>
        </p:spPr>
        <p:txBody>
          <a:bodyPr wrap="square">
            <a:noAutofit/>
          </a:bodyPr>
          <a:lstStyle/>
          <a:p>
            <a:endParaRPr lang="en-US" dirty="0"/>
          </a:p>
        </p:txBody>
      </p:sp>
      <p:cxnSp>
        <p:nvCxnSpPr>
          <p:cNvPr id="35" name="Google Shape;393;p48">
            <a:extLst>
              <a:ext uri="{FF2B5EF4-FFF2-40B4-BE49-F238E27FC236}">
                <a16:creationId xmlns:a16="http://schemas.microsoft.com/office/drawing/2014/main" id="{E7E0692F-88F7-A005-9BCB-131192EC4135}"/>
              </a:ext>
              <a:ext uri="{C183D7F6-B498-43B3-948B-1728B52AA6E4}">
                <adec:decorative xmlns:adec="http://schemas.microsoft.com/office/drawing/2017/decorative" val="1"/>
              </a:ext>
            </a:extLst>
          </p:cNvPr>
          <p:cNvCxnSpPr>
            <a:cxnSpLocks/>
          </p:cNvCxnSpPr>
          <p:nvPr userDrawn="1"/>
        </p:nvCxnSpPr>
        <p:spPr>
          <a:xfrm>
            <a:off x="9215274" y="5070672"/>
            <a:ext cx="7776706"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Google Shape;393;p48">
            <a:extLst>
              <a:ext uri="{FF2B5EF4-FFF2-40B4-BE49-F238E27FC236}">
                <a16:creationId xmlns:a16="http://schemas.microsoft.com/office/drawing/2014/main" id="{C94993D5-4132-A1F7-070D-22D4F9E7C821}"/>
              </a:ext>
              <a:ext uri="{C183D7F6-B498-43B3-948B-1728B52AA6E4}">
                <adec:decorative xmlns:adec="http://schemas.microsoft.com/office/drawing/2017/decorative" val="1"/>
              </a:ext>
            </a:extLst>
          </p:cNvPr>
          <p:cNvCxnSpPr>
            <a:cxnSpLocks/>
          </p:cNvCxnSpPr>
          <p:nvPr userDrawn="1"/>
        </p:nvCxnSpPr>
        <p:spPr>
          <a:xfrm>
            <a:off x="9215274" y="6575472"/>
            <a:ext cx="7776706"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Google Shape;393;p48">
            <a:extLst>
              <a:ext uri="{FF2B5EF4-FFF2-40B4-BE49-F238E27FC236}">
                <a16:creationId xmlns:a16="http://schemas.microsoft.com/office/drawing/2014/main" id="{F520ED70-D0D9-388A-E0C4-F88EDE70BCDF}"/>
              </a:ext>
              <a:ext uri="{C183D7F6-B498-43B3-948B-1728B52AA6E4}">
                <adec:decorative xmlns:adec="http://schemas.microsoft.com/office/drawing/2017/decorative" val="1"/>
              </a:ext>
            </a:extLst>
          </p:cNvPr>
          <p:cNvCxnSpPr>
            <a:cxnSpLocks/>
          </p:cNvCxnSpPr>
          <p:nvPr userDrawn="1"/>
        </p:nvCxnSpPr>
        <p:spPr>
          <a:xfrm>
            <a:off x="9215274" y="8080272"/>
            <a:ext cx="7776706"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8EE66D85-EDE5-E093-4023-53EA85D6870D}"/>
              </a:ext>
            </a:extLst>
          </p:cNvPr>
          <p:cNvSpPr>
            <a:spLocks noGrp="1"/>
          </p:cNvSpPr>
          <p:nvPr>
            <p:ph type="body" sz="quarter" idx="48" hasCustomPrompt="1"/>
          </p:nvPr>
        </p:nvSpPr>
        <p:spPr>
          <a:xfrm>
            <a:off x="9214447" y="1333500"/>
            <a:ext cx="7696200" cy="798295"/>
          </a:xfrm>
          <a:prstGeom prst="rect">
            <a:avLst/>
          </a:prstGeom>
        </p:spPr>
        <p:txBody>
          <a:bodyPr wrap="square" lIns="0" tIns="0" rIns="0" bIns="0" anchor="b">
            <a:spAutoFit/>
          </a:bodyPr>
          <a:lstStyle>
            <a:lvl1pPr marL="0" indent="0">
              <a:lnSpc>
                <a:spcPct val="105000"/>
              </a:lnSpc>
              <a:spcBef>
                <a:spcPts val="0"/>
              </a:spcBef>
              <a:buNone/>
              <a:defRPr sz="5000" b="1">
                <a:solidFill>
                  <a:schemeClr val="tx1"/>
                </a:solidFill>
                <a:latin typeface="Brisbane Trial" panose="020B0304030404020203" pitchFamily="34" charset="0"/>
              </a:defRPr>
            </a:lvl1pPr>
          </a:lstStyle>
          <a:p>
            <a:pPr lvl="0"/>
            <a:r>
              <a:rPr lang="en-US" dirty="0"/>
              <a:t>Insert Slide Title</a:t>
            </a:r>
          </a:p>
        </p:txBody>
      </p:sp>
      <p:sp>
        <p:nvSpPr>
          <p:cNvPr id="33" name="Text Placeholder 49">
            <a:extLst>
              <a:ext uri="{FF2B5EF4-FFF2-40B4-BE49-F238E27FC236}">
                <a16:creationId xmlns:a16="http://schemas.microsoft.com/office/drawing/2014/main" id="{CF6902AF-C265-0997-BB8F-6A66F1FE144A}"/>
              </a:ext>
            </a:extLst>
          </p:cNvPr>
          <p:cNvSpPr>
            <a:spLocks noGrp="1"/>
          </p:cNvSpPr>
          <p:nvPr>
            <p:ph type="body" sz="quarter" idx="49" hasCustomPrompt="1"/>
          </p:nvPr>
        </p:nvSpPr>
        <p:spPr>
          <a:xfrm>
            <a:off x="9214447" y="2389229"/>
            <a:ext cx="7696200" cy="914546"/>
          </a:xfrm>
          <a:prstGeom prst="rect">
            <a:avLst/>
          </a:prstGeom>
        </p:spPr>
        <p:txBody>
          <a:bodyPr wrap="square" lIns="0" tIns="0" rIns="0" bIns="0">
            <a:spAutoFit/>
          </a:bodyPr>
          <a:lstStyle>
            <a:lvl1pPr marL="0" indent="0">
              <a:lnSpc>
                <a:spcPct val="107000"/>
              </a:lnSpc>
              <a:spcBef>
                <a:spcPts val="0"/>
              </a:spcBef>
              <a:buNone/>
              <a:defRPr sz="2800" i="1">
                <a:solidFill>
                  <a:schemeClr val="tx1"/>
                </a:solidFill>
                <a:latin typeface="Brisbane Trial" panose="020B0304030404020203" pitchFamily="34" charset="0"/>
              </a:defRPr>
            </a:lvl1pPr>
          </a:lstStyle>
          <a:p>
            <a:pPr lvl="0"/>
            <a:r>
              <a:rPr lang="en-US" dirty="0"/>
              <a:t>Insert supporting information. This can be a quote or anything important to the slide.</a:t>
            </a:r>
          </a:p>
        </p:txBody>
      </p:sp>
      <p:sp>
        <p:nvSpPr>
          <p:cNvPr id="24" name="Text Placeholder 32">
            <a:extLst>
              <a:ext uri="{FF2B5EF4-FFF2-40B4-BE49-F238E27FC236}">
                <a16:creationId xmlns:a16="http://schemas.microsoft.com/office/drawing/2014/main" id="{12D753B3-2442-032B-362E-214A7CB37DA1}"/>
              </a:ext>
            </a:extLst>
          </p:cNvPr>
          <p:cNvSpPr>
            <a:spLocks noGrp="1"/>
          </p:cNvSpPr>
          <p:nvPr>
            <p:ph type="body" sz="quarter" idx="25" hasCustomPrompt="1"/>
          </p:nvPr>
        </p:nvSpPr>
        <p:spPr>
          <a:xfrm>
            <a:off x="9214447" y="4083432"/>
            <a:ext cx="7696202"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
        <p:nvSpPr>
          <p:cNvPr id="25" name="Text Placeholder 32">
            <a:extLst>
              <a:ext uri="{FF2B5EF4-FFF2-40B4-BE49-F238E27FC236}">
                <a16:creationId xmlns:a16="http://schemas.microsoft.com/office/drawing/2014/main" id="{1CB2A833-15E0-DC23-AD80-85F36AED128C}"/>
              </a:ext>
            </a:extLst>
          </p:cNvPr>
          <p:cNvSpPr>
            <a:spLocks noGrp="1"/>
          </p:cNvSpPr>
          <p:nvPr>
            <p:ph type="body" sz="quarter" idx="43" hasCustomPrompt="1"/>
          </p:nvPr>
        </p:nvSpPr>
        <p:spPr>
          <a:xfrm>
            <a:off x="9214447" y="5588232"/>
            <a:ext cx="7696201"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
        <p:nvSpPr>
          <p:cNvPr id="26" name="Text Placeholder 32">
            <a:extLst>
              <a:ext uri="{FF2B5EF4-FFF2-40B4-BE49-F238E27FC236}">
                <a16:creationId xmlns:a16="http://schemas.microsoft.com/office/drawing/2014/main" id="{D832755C-7F6A-0E4B-BF5A-B5DD5C427C53}"/>
              </a:ext>
            </a:extLst>
          </p:cNvPr>
          <p:cNvSpPr>
            <a:spLocks noGrp="1"/>
          </p:cNvSpPr>
          <p:nvPr>
            <p:ph type="body" sz="quarter" idx="44" hasCustomPrompt="1"/>
          </p:nvPr>
        </p:nvSpPr>
        <p:spPr>
          <a:xfrm>
            <a:off x="9214447" y="7093032"/>
            <a:ext cx="7696201"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
        <p:nvSpPr>
          <p:cNvPr id="23" name="Text Placeholder 32">
            <a:extLst>
              <a:ext uri="{FF2B5EF4-FFF2-40B4-BE49-F238E27FC236}">
                <a16:creationId xmlns:a16="http://schemas.microsoft.com/office/drawing/2014/main" id="{B726DFC8-AF38-567A-F9D7-0DDFB10079F2}"/>
              </a:ext>
            </a:extLst>
          </p:cNvPr>
          <p:cNvSpPr>
            <a:spLocks noGrp="1"/>
          </p:cNvSpPr>
          <p:nvPr>
            <p:ph type="body" sz="quarter" idx="45" hasCustomPrompt="1"/>
          </p:nvPr>
        </p:nvSpPr>
        <p:spPr>
          <a:xfrm>
            <a:off x="9214447" y="8597832"/>
            <a:ext cx="7696201" cy="469680"/>
          </a:xfrm>
          <a:prstGeom prst="rect">
            <a:avLst/>
          </a:prstGeom>
        </p:spPr>
        <p:txBody>
          <a:bodyPr wrap="square" lIns="0" tIns="0" rIns="0" bIns="0" anchor="ctr">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important text.</a:t>
            </a:r>
          </a:p>
        </p:txBody>
      </p:sp>
    </p:spTree>
    <p:extLst>
      <p:ext uri="{BB962C8B-B14F-4D97-AF65-F5344CB8AC3E}">
        <p14:creationId xmlns:p14="http://schemas.microsoft.com/office/powerpoint/2010/main" val="328402483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Headings &amp; Supporting Text with Icons">
    <p:spTree>
      <p:nvGrpSpPr>
        <p:cNvPr id="1" name=""/>
        <p:cNvGrpSpPr/>
        <p:nvPr/>
      </p:nvGrpSpPr>
      <p:grpSpPr>
        <a:xfrm>
          <a:off x="0" y="0"/>
          <a:ext cx="0" cy="0"/>
          <a:chOff x="0" y="0"/>
          <a:chExt cx="0" cy="0"/>
        </a:xfrm>
      </p:grpSpPr>
      <p:cxnSp>
        <p:nvCxnSpPr>
          <p:cNvPr id="4" name="Google Shape;393;p48">
            <a:extLst>
              <a:ext uri="{FF2B5EF4-FFF2-40B4-BE49-F238E27FC236}">
                <a16:creationId xmlns:a16="http://schemas.microsoft.com/office/drawing/2014/main" id="{3E70CBFE-309C-C504-E1FD-56C298220D0C}"/>
              </a:ext>
              <a:ext uri="{C183D7F6-B498-43B3-948B-1728B52AA6E4}">
                <adec:decorative xmlns:adec="http://schemas.microsoft.com/office/drawing/2017/decorative" val="1"/>
              </a:ext>
            </a:extLst>
          </p:cNvPr>
          <p:cNvCxnSpPr>
            <a:cxnSpLocks/>
          </p:cNvCxnSpPr>
          <p:nvPr userDrawn="1"/>
        </p:nvCxnSpPr>
        <p:spPr>
          <a:xfrm>
            <a:off x="8523511" y="3725252"/>
            <a:ext cx="8469089"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Google Shape;393;p48">
            <a:extLst>
              <a:ext uri="{FF2B5EF4-FFF2-40B4-BE49-F238E27FC236}">
                <a16:creationId xmlns:a16="http://schemas.microsoft.com/office/drawing/2014/main" id="{D5B9E170-BB78-8A39-B3B1-096DB2E3B098}"/>
              </a:ext>
              <a:ext uri="{C183D7F6-B498-43B3-948B-1728B52AA6E4}">
                <adec:decorative xmlns:adec="http://schemas.microsoft.com/office/drawing/2017/decorative" val="1"/>
              </a:ext>
            </a:extLst>
          </p:cNvPr>
          <p:cNvCxnSpPr>
            <a:cxnSpLocks/>
          </p:cNvCxnSpPr>
          <p:nvPr userDrawn="1"/>
        </p:nvCxnSpPr>
        <p:spPr>
          <a:xfrm>
            <a:off x="8523511" y="6695411"/>
            <a:ext cx="8469089"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2719C8D-5624-DBB8-7868-A2F1E04F51AB}"/>
              </a:ext>
              <a:ext uri="{C183D7F6-B498-43B3-948B-1728B52AA6E4}">
                <adec:decorative xmlns:adec="http://schemas.microsoft.com/office/drawing/2017/decorative" val="1"/>
              </a:ext>
            </a:extLst>
          </p:cNvPr>
          <p:cNvSpPr/>
          <p:nvPr/>
        </p:nvSpPr>
        <p:spPr>
          <a:xfrm>
            <a:off x="8523511" y="1475011"/>
            <a:ext cx="1153889" cy="1153889"/>
          </a:xfrm>
          <a:prstGeom prst="ellipse">
            <a:avLst/>
          </a:prstGeom>
          <a:solidFill>
            <a:srgbClr val="20A293"/>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nchor="ctr"/>
          <a:lstStyle/>
          <a:p>
            <a:pPr algn="ctr"/>
            <a:endParaRPr lang="en-US" sz="3600" dirty="0">
              <a:solidFill>
                <a:schemeClr val="bg1"/>
              </a:solidFill>
              <a:latin typeface="Brisbane Trial" panose="020B0304030404020203" pitchFamily="34" charset="0"/>
            </a:endParaRPr>
          </a:p>
        </p:txBody>
      </p:sp>
      <p:sp>
        <p:nvSpPr>
          <p:cNvPr id="42" name="Picture Placeholder 41">
            <a:extLst>
              <a:ext uri="{FF2B5EF4-FFF2-40B4-BE49-F238E27FC236}">
                <a16:creationId xmlns:a16="http://schemas.microsoft.com/office/drawing/2014/main" id="{334BFC6A-42E7-AA09-7D01-A3B2DB05468A}"/>
              </a:ext>
              <a:ext uri="{C183D7F6-B498-43B3-948B-1728B52AA6E4}">
                <adec:decorative xmlns:adec="http://schemas.microsoft.com/office/drawing/2017/decorative" val="1"/>
              </a:ext>
            </a:extLst>
          </p:cNvPr>
          <p:cNvSpPr>
            <a:spLocks noGrp="1"/>
          </p:cNvSpPr>
          <p:nvPr>
            <p:ph type="pic" sz="quarter" idx="55"/>
          </p:nvPr>
        </p:nvSpPr>
        <p:spPr>
          <a:xfrm>
            <a:off x="8757555" y="1706121"/>
            <a:ext cx="685800" cy="685800"/>
          </a:xfrm>
          <a:prstGeom prst="rect">
            <a:avLst/>
          </a:prstGeom>
        </p:spPr>
        <p:txBody>
          <a:bodyPr/>
          <a:lstStyle/>
          <a:p>
            <a:endParaRPr lang="en-US" dirty="0"/>
          </a:p>
        </p:txBody>
      </p:sp>
      <p:sp>
        <p:nvSpPr>
          <p:cNvPr id="14" name="Oval 13">
            <a:extLst>
              <a:ext uri="{FF2B5EF4-FFF2-40B4-BE49-F238E27FC236}">
                <a16:creationId xmlns:a16="http://schemas.microsoft.com/office/drawing/2014/main" id="{742F75F9-9C81-3403-DD24-5E40951C2CDB}"/>
              </a:ext>
              <a:ext uri="{C183D7F6-B498-43B3-948B-1728B52AA6E4}">
                <adec:decorative xmlns:adec="http://schemas.microsoft.com/office/drawing/2017/decorative" val="1"/>
              </a:ext>
            </a:extLst>
          </p:cNvPr>
          <p:cNvSpPr/>
          <p:nvPr/>
        </p:nvSpPr>
        <p:spPr>
          <a:xfrm>
            <a:off x="8523511" y="4447510"/>
            <a:ext cx="1153889" cy="1153889"/>
          </a:xfrm>
          <a:prstGeom prst="ellipse">
            <a:avLst/>
          </a:prstGeom>
          <a:solidFill>
            <a:srgbClr val="26777E"/>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nchor="ctr"/>
          <a:lstStyle/>
          <a:p>
            <a:pPr algn="ctr"/>
            <a:endParaRPr lang="en-US" sz="3600" dirty="0">
              <a:solidFill>
                <a:schemeClr val="bg1"/>
              </a:solidFill>
              <a:latin typeface="Brisbane Trial" panose="020B0304030404020203" pitchFamily="34" charset="0"/>
            </a:endParaRPr>
          </a:p>
        </p:txBody>
      </p:sp>
      <p:sp>
        <p:nvSpPr>
          <p:cNvPr id="43" name="Picture Placeholder 41">
            <a:extLst>
              <a:ext uri="{FF2B5EF4-FFF2-40B4-BE49-F238E27FC236}">
                <a16:creationId xmlns:a16="http://schemas.microsoft.com/office/drawing/2014/main" id="{518AE8FF-4F98-3EC1-95AD-3DD39604C882}"/>
              </a:ext>
              <a:ext uri="{C183D7F6-B498-43B3-948B-1728B52AA6E4}">
                <adec:decorative xmlns:adec="http://schemas.microsoft.com/office/drawing/2017/decorative" val="1"/>
              </a:ext>
            </a:extLst>
          </p:cNvPr>
          <p:cNvSpPr>
            <a:spLocks noGrp="1"/>
          </p:cNvSpPr>
          <p:nvPr>
            <p:ph type="pic" sz="quarter" idx="56"/>
          </p:nvPr>
        </p:nvSpPr>
        <p:spPr>
          <a:xfrm>
            <a:off x="8757555" y="4681554"/>
            <a:ext cx="685800" cy="685800"/>
          </a:xfrm>
          <a:prstGeom prst="rect">
            <a:avLst/>
          </a:prstGeom>
        </p:spPr>
        <p:txBody>
          <a:bodyPr/>
          <a:lstStyle/>
          <a:p>
            <a:endParaRPr lang="en-US" dirty="0"/>
          </a:p>
        </p:txBody>
      </p:sp>
      <p:sp>
        <p:nvSpPr>
          <p:cNvPr id="17" name="Oval 16">
            <a:extLst>
              <a:ext uri="{FF2B5EF4-FFF2-40B4-BE49-F238E27FC236}">
                <a16:creationId xmlns:a16="http://schemas.microsoft.com/office/drawing/2014/main" id="{2BEA17E6-4CC5-22AA-CECA-7F2D326DBDEF}"/>
              </a:ext>
              <a:ext uri="{C183D7F6-B498-43B3-948B-1728B52AA6E4}">
                <adec:decorative xmlns:adec="http://schemas.microsoft.com/office/drawing/2017/decorative" val="1"/>
              </a:ext>
            </a:extLst>
          </p:cNvPr>
          <p:cNvSpPr/>
          <p:nvPr/>
        </p:nvSpPr>
        <p:spPr>
          <a:xfrm>
            <a:off x="8523511" y="7424042"/>
            <a:ext cx="1153889" cy="1153889"/>
          </a:xfrm>
          <a:prstGeom prst="ellipse">
            <a:avLst/>
          </a:prstGeom>
          <a:solidFill>
            <a:srgbClr val="184C5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nchor="ctr"/>
          <a:lstStyle/>
          <a:p>
            <a:pPr algn="ctr"/>
            <a:endParaRPr lang="en-US" sz="3600" dirty="0">
              <a:solidFill>
                <a:schemeClr val="bg1"/>
              </a:solidFill>
              <a:latin typeface="Brisbane Trial" panose="020B0304030404020203" pitchFamily="34" charset="0"/>
            </a:endParaRPr>
          </a:p>
        </p:txBody>
      </p:sp>
      <p:sp>
        <p:nvSpPr>
          <p:cNvPr id="44" name="Picture Placeholder 41">
            <a:extLst>
              <a:ext uri="{FF2B5EF4-FFF2-40B4-BE49-F238E27FC236}">
                <a16:creationId xmlns:a16="http://schemas.microsoft.com/office/drawing/2014/main" id="{4AA25C5B-A463-08AB-BC8C-54E705825213}"/>
              </a:ext>
              <a:ext uri="{C183D7F6-B498-43B3-948B-1728B52AA6E4}">
                <adec:decorative xmlns:adec="http://schemas.microsoft.com/office/drawing/2017/decorative" val="1"/>
              </a:ext>
            </a:extLst>
          </p:cNvPr>
          <p:cNvSpPr>
            <a:spLocks noGrp="1"/>
          </p:cNvSpPr>
          <p:nvPr>
            <p:ph type="pic" sz="quarter" idx="57"/>
          </p:nvPr>
        </p:nvSpPr>
        <p:spPr>
          <a:xfrm>
            <a:off x="8757555" y="7658086"/>
            <a:ext cx="685800" cy="685800"/>
          </a:xfrm>
          <a:prstGeom prst="rect">
            <a:avLst/>
          </a:prstGeom>
        </p:spPr>
        <p:txBody>
          <a:bodyPr/>
          <a:lstStyle/>
          <a:p>
            <a:endParaRPr lang="en-US" dirty="0"/>
          </a:p>
        </p:txBody>
      </p:sp>
      <p:sp>
        <p:nvSpPr>
          <p:cNvPr id="25" name="Picture Placeholder 24">
            <a:extLst>
              <a:ext uri="{FF2B5EF4-FFF2-40B4-BE49-F238E27FC236}">
                <a16:creationId xmlns:a16="http://schemas.microsoft.com/office/drawing/2014/main" id="{E2C821FA-F09B-740F-0FCD-026DEF78A8EF}"/>
              </a:ext>
              <a:ext uri="{C183D7F6-B498-43B3-948B-1728B52AA6E4}">
                <adec:decorative xmlns:adec="http://schemas.microsoft.com/office/drawing/2017/decorative" val="1"/>
              </a:ext>
            </a:extLst>
          </p:cNvPr>
          <p:cNvSpPr>
            <a:spLocks noGrp="1"/>
          </p:cNvSpPr>
          <p:nvPr userDrawn="1">
            <p:ph type="pic" sz="quarter" idx="39"/>
          </p:nvPr>
        </p:nvSpPr>
        <p:spPr>
          <a:xfrm flipH="1">
            <a:off x="-2" y="3581409"/>
            <a:ext cx="7227689" cy="6705592"/>
          </a:xfrm>
          <a:custGeom>
            <a:avLst/>
            <a:gdLst>
              <a:gd name="csX0" fmla="*/ 4624714 w 7227689"/>
              <a:gd name="csY0" fmla="*/ 0 h 6705593"/>
              <a:gd name="csX1" fmla="*/ 820779 w 7227689"/>
              <a:gd name="csY1" fmla="*/ 0 h 6705593"/>
              <a:gd name="csX2" fmla="*/ 0 w 7227689"/>
              <a:gd name="csY2" fmla="*/ 820779 h 6705593"/>
              <a:gd name="csX3" fmla="*/ 0 w 7227689"/>
              <a:gd name="csY3" fmla="*/ 2207272 h 6705593"/>
              <a:gd name="csX4" fmla="*/ 0 w 7227689"/>
              <a:gd name="csY4" fmla="*/ 2939604 h 6705593"/>
              <a:gd name="csX5" fmla="*/ 0 w 7227689"/>
              <a:gd name="csY5" fmla="*/ 6705592 h 6705593"/>
              <a:gd name="csX6" fmla="*/ 3343303 w 7227689"/>
              <a:gd name="csY6" fmla="*/ 6705592 h 6705593"/>
              <a:gd name="csX7" fmla="*/ 3343303 w 7227689"/>
              <a:gd name="csY7" fmla="*/ 6705593 h 6705593"/>
              <a:gd name="csX8" fmla="*/ 7227689 w 7227689"/>
              <a:gd name="csY8" fmla="*/ 6705593 h 6705593"/>
              <a:gd name="csX9" fmla="*/ 7227689 w 7227689"/>
              <a:gd name="csY9" fmla="*/ 2 h 6705593"/>
              <a:gd name="csX10" fmla="*/ 4624734 w 7227689"/>
              <a:gd name="csY10" fmla="*/ 2 h 67055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227689" h="6705593">
                <a:moveTo>
                  <a:pt x="4624714" y="0"/>
                </a:moveTo>
                <a:lnTo>
                  <a:pt x="820779" y="0"/>
                </a:lnTo>
                <a:cubicBezTo>
                  <a:pt x="367475" y="0"/>
                  <a:pt x="0" y="367475"/>
                  <a:pt x="0" y="820779"/>
                </a:cubicBezTo>
                <a:lnTo>
                  <a:pt x="0" y="2207272"/>
                </a:lnTo>
                <a:lnTo>
                  <a:pt x="0" y="2939604"/>
                </a:lnTo>
                <a:lnTo>
                  <a:pt x="0" y="6705592"/>
                </a:lnTo>
                <a:lnTo>
                  <a:pt x="3343303" y="6705592"/>
                </a:lnTo>
                <a:lnTo>
                  <a:pt x="3343303" y="6705593"/>
                </a:lnTo>
                <a:lnTo>
                  <a:pt x="7227689" y="6705593"/>
                </a:lnTo>
                <a:lnTo>
                  <a:pt x="7227689" y="2"/>
                </a:lnTo>
                <a:lnTo>
                  <a:pt x="4624734" y="2"/>
                </a:lnTo>
                <a:close/>
              </a:path>
            </a:pathLst>
          </a:custGeom>
          <a:noFill/>
        </p:spPr>
        <p:txBody>
          <a:bodyPr wrap="square">
            <a:noAutofit/>
          </a:bodyPr>
          <a:lstStyle/>
          <a:p>
            <a:endParaRPr lang="en-US" dirty="0"/>
          </a:p>
        </p:txBody>
      </p:sp>
      <p:sp>
        <p:nvSpPr>
          <p:cNvPr id="48" name="Text Placeholder 20">
            <a:extLst>
              <a:ext uri="{FF2B5EF4-FFF2-40B4-BE49-F238E27FC236}">
                <a16:creationId xmlns:a16="http://schemas.microsoft.com/office/drawing/2014/main" id="{99A2AE9F-AC50-9981-F250-C4C9ED04AD27}"/>
              </a:ext>
            </a:extLst>
          </p:cNvPr>
          <p:cNvSpPr>
            <a:spLocks noGrp="1"/>
          </p:cNvSpPr>
          <p:nvPr>
            <p:ph type="body" sz="quarter" idx="58" hasCustomPrompt="1"/>
          </p:nvPr>
        </p:nvSpPr>
        <p:spPr>
          <a:xfrm>
            <a:off x="1295400" y="1403930"/>
            <a:ext cx="5562600" cy="903452"/>
          </a:xfrm>
          <a:prstGeom prst="rect">
            <a:avLst/>
          </a:prstGeom>
        </p:spPr>
        <p:txBody>
          <a:bodyPr wrap="square" lIns="0" tIns="0" rIns="0" bIns="0" anchor="b">
            <a:spAutoFit/>
          </a:bodyPr>
          <a:lstStyle>
            <a:lvl1pPr marL="0" indent="0">
              <a:lnSpc>
                <a:spcPct val="103000"/>
              </a:lnSpc>
              <a:spcBef>
                <a:spcPts val="0"/>
              </a:spcBef>
              <a:buNone/>
              <a:defRPr sz="5700" b="1">
                <a:solidFill>
                  <a:schemeClr val="tx1"/>
                </a:solidFill>
                <a:latin typeface="Brisbane Trial" panose="020B0304030404020203" pitchFamily="34" charset="0"/>
              </a:defRPr>
            </a:lvl1pPr>
          </a:lstStyle>
          <a:p>
            <a:pPr lvl="0"/>
            <a:r>
              <a:rPr lang="en-US" dirty="0"/>
              <a:t>Insert Slide Title</a:t>
            </a:r>
          </a:p>
        </p:txBody>
      </p:sp>
      <p:sp>
        <p:nvSpPr>
          <p:cNvPr id="38" name="Text Placeholder 32">
            <a:extLst>
              <a:ext uri="{FF2B5EF4-FFF2-40B4-BE49-F238E27FC236}">
                <a16:creationId xmlns:a16="http://schemas.microsoft.com/office/drawing/2014/main" id="{A5DCD09C-0965-DEFD-0908-DEFC346B8266}"/>
              </a:ext>
            </a:extLst>
          </p:cNvPr>
          <p:cNvSpPr>
            <a:spLocks noGrp="1"/>
          </p:cNvSpPr>
          <p:nvPr userDrawn="1">
            <p:ph type="body" sz="quarter" idx="52" hasCustomPrompt="1"/>
          </p:nvPr>
        </p:nvSpPr>
        <p:spPr>
          <a:xfrm>
            <a:off x="10218057" y="1463040"/>
            <a:ext cx="6622145"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20A293"/>
                </a:solidFill>
                <a:latin typeface="Brisbane Trial" panose="020B0304030404020203" pitchFamily="34" charset="0"/>
              </a:defRPr>
            </a:lvl1pPr>
          </a:lstStyle>
          <a:p>
            <a:r>
              <a:rPr lang="en-US" dirty="0"/>
              <a:t>INSERT HEADING</a:t>
            </a:r>
          </a:p>
        </p:txBody>
      </p:sp>
      <p:sp>
        <p:nvSpPr>
          <p:cNvPr id="35" name="Text Placeholder 32">
            <a:extLst>
              <a:ext uri="{FF2B5EF4-FFF2-40B4-BE49-F238E27FC236}">
                <a16:creationId xmlns:a16="http://schemas.microsoft.com/office/drawing/2014/main" id="{4E67D4D0-34A5-8B86-008A-C961A926DE7E}"/>
              </a:ext>
            </a:extLst>
          </p:cNvPr>
          <p:cNvSpPr>
            <a:spLocks noGrp="1"/>
          </p:cNvSpPr>
          <p:nvPr userDrawn="1">
            <p:ph type="body" sz="quarter" idx="49" hasCustomPrompt="1"/>
          </p:nvPr>
        </p:nvSpPr>
        <p:spPr>
          <a:xfrm>
            <a:off x="10218057" y="2065272"/>
            <a:ext cx="6622145" cy="952248"/>
          </a:xfrm>
          <a:prstGeom prst="rect">
            <a:avLst/>
          </a:prstGeom>
        </p:spPr>
        <p:txBody>
          <a:bodyPr wrap="square" lIns="0" tIns="0" rIns="0" bIns="0" anchor="t">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
        <p:nvSpPr>
          <p:cNvPr id="39" name="Text Placeholder 32">
            <a:extLst>
              <a:ext uri="{FF2B5EF4-FFF2-40B4-BE49-F238E27FC236}">
                <a16:creationId xmlns:a16="http://schemas.microsoft.com/office/drawing/2014/main" id="{E2A4EB10-B6DF-8F15-AC0A-03E77B5541D1}"/>
              </a:ext>
            </a:extLst>
          </p:cNvPr>
          <p:cNvSpPr>
            <a:spLocks noGrp="1"/>
          </p:cNvSpPr>
          <p:nvPr userDrawn="1">
            <p:ph type="body" sz="quarter" idx="53" hasCustomPrompt="1"/>
          </p:nvPr>
        </p:nvSpPr>
        <p:spPr>
          <a:xfrm>
            <a:off x="10218057" y="4432985"/>
            <a:ext cx="6622145"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26777E"/>
                </a:solidFill>
                <a:latin typeface="Brisbane Trial" panose="020B0304030404020203" pitchFamily="34" charset="0"/>
              </a:defRPr>
            </a:lvl1pPr>
          </a:lstStyle>
          <a:p>
            <a:r>
              <a:rPr lang="en-US" dirty="0"/>
              <a:t>INSERT HEADING</a:t>
            </a:r>
          </a:p>
        </p:txBody>
      </p:sp>
      <p:sp>
        <p:nvSpPr>
          <p:cNvPr id="36" name="Text Placeholder 32">
            <a:extLst>
              <a:ext uri="{FF2B5EF4-FFF2-40B4-BE49-F238E27FC236}">
                <a16:creationId xmlns:a16="http://schemas.microsoft.com/office/drawing/2014/main" id="{DF345749-FF05-FF02-938D-D0032CC26889}"/>
              </a:ext>
            </a:extLst>
          </p:cNvPr>
          <p:cNvSpPr>
            <a:spLocks noGrp="1"/>
          </p:cNvSpPr>
          <p:nvPr userDrawn="1">
            <p:ph type="body" sz="quarter" idx="50" hasCustomPrompt="1"/>
          </p:nvPr>
        </p:nvSpPr>
        <p:spPr>
          <a:xfrm>
            <a:off x="10218057" y="5034183"/>
            <a:ext cx="6622143" cy="952248"/>
          </a:xfrm>
          <a:prstGeom prst="rect">
            <a:avLst/>
          </a:prstGeom>
        </p:spPr>
        <p:txBody>
          <a:bodyPr wrap="square" lIns="0" tIns="0" rIns="0" bIns="0" anchor="t">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
        <p:nvSpPr>
          <p:cNvPr id="40" name="Text Placeholder 32">
            <a:extLst>
              <a:ext uri="{FF2B5EF4-FFF2-40B4-BE49-F238E27FC236}">
                <a16:creationId xmlns:a16="http://schemas.microsoft.com/office/drawing/2014/main" id="{EEF1AA5E-A216-E7E5-C315-9D71DF0667C1}"/>
              </a:ext>
            </a:extLst>
          </p:cNvPr>
          <p:cNvSpPr>
            <a:spLocks noGrp="1"/>
          </p:cNvSpPr>
          <p:nvPr userDrawn="1">
            <p:ph type="body" sz="quarter" idx="54" hasCustomPrompt="1"/>
          </p:nvPr>
        </p:nvSpPr>
        <p:spPr>
          <a:xfrm>
            <a:off x="10218057" y="7404392"/>
            <a:ext cx="6622145"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184C50"/>
                </a:solidFill>
                <a:latin typeface="Brisbane Trial" panose="020B0304030404020203" pitchFamily="34" charset="0"/>
              </a:defRPr>
            </a:lvl1pPr>
          </a:lstStyle>
          <a:p>
            <a:r>
              <a:rPr lang="en-US" dirty="0"/>
              <a:t>INSERT HEADING</a:t>
            </a:r>
          </a:p>
        </p:txBody>
      </p:sp>
      <p:sp>
        <p:nvSpPr>
          <p:cNvPr id="37" name="Text Placeholder 32">
            <a:extLst>
              <a:ext uri="{FF2B5EF4-FFF2-40B4-BE49-F238E27FC236}">
                <a16:creationId xmlns:a16="http://schemas.microsoft.com/office/drawing/2014/main" id="{D3A4A9D0-96D0-4C0C-F878-0BCAD031140D}"/>
              </a:ext>
            </a:extLst>
          </p:cNvPr>
          <p:cNvSpPr>
            <a:spLocks noGrp="1"/>
          </p:cNvSpPr>
          <p:nvPr userDrawn="1">
            <p:ph type="body" sz="quarter" idx="51" hasCustomPrompt="1"/>
          </p:nvPr>
        </p:nvSpPr>
        <p:spPr>
          <a:xfrm>
            <a:off x="10218057" y="8000986"/>
            <a:ext cx="6622143" cy="952248"/>
          </a:xfrm>
          <a:prstGeom prst="rect">
            <a:avLst/>
          </a:prstGeom>
        </p:spPr>
        <p:txBody>
          <a:bodyPr wrap="square" lIns="0" tIns="0" rIns="0" bIns="0" anchor="t">
            <a:spAutoFit/>
          </a:bodyPr>
          <a:lstStyle>
            <a:lvl1pPr marL="0" indent="0">
              <a:lnSpc>
                <a:spcPct val="112000"/>
              </a:lnSpc>
              <a:spcBef>
                <a:spcPts val="0"/>
              </a:spcBef>
              <a:spcAft>
                <a:spcPts val="0"/>
              </a:spcAft>
              <a:buNone/>
              <a:defRPr sz="28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Tree>
    <p:extLst>
      <p:ext uri="{BB962C8B-B14F-4D97-AF65-F5344CB8AC3E}">
        <p14:creationId xmlns:p14="http://schemas.microsoft.com/office/powerpoint/2010/main" val="361310258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Headings &amp; Supporting Text">
    <p:spTree>
      <p:nvGrpSpPr>
        <p:cNvPr id="1" name=""/>
        <p:cNvGrpSpPr/>
        <p:nvPr/>
      </p:nvGrpSpPr>
      <p:grpSpPr>
        <a:xfrm>
          <a:off x="0" y="0"/>
          <a:ext cx="0" cy="0"/>
          <a:chOff x="0" y="0"/>
          <a:chExt cx="0" cy="0"/>
        </a:xfrm>
      </p:grpSpPr>
      <p:cxnSp>
        <p:nvCxnSpPr>
          <p:cNvPr id="75" name="Google Shape;393;p48">
            <a:extLst>
              <a:ext uri="{FF2B5EF4-FFF2-40B4-BE49-F238E27FC236}">
                <a16:creationId xmlns:a16="http://schemas.microsoft.com/office/drawing/2014/main" id="{A2ABC6B8-E18F-12E3-A1AD-DDC33541DCDE}"/>
              </a:ext>
              <a:ext uri="{C183D7F6-B498-43B3-948B-1728B52AA6E4}">
                <adec:decorative xmlns:adec="http://schemas.microsoft.com/office/drawing/2017/decorative" val="1"/>
              </a:ext>
            </a:extLst>
          </p:cNvPr>
          <p:cNvCxnSpPr>
            <a:cxnSpLocks/>
          </p:cNvCxnSpPr>
          <p:nvPr userDrawn="1"/>
        </p:nvCxnSpPr>
        <p:spPr>
          <a:xfrm>
            <a:off x="10400572" y="2931659"/>
            <a:ext cx="6592027"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Google Shape;393;p48">
            <a:extLst>
              <a:ext uri="{FF2B5EF4-FFF2-40B4-BE49-F238E27FC236}">
                <a16:creationId xmlns:a16="http://schemas.microsoft.com/office/drawing/2014/main" id="{EA024A80-FDE3-0419-B5C1-FFF6133AF011}"/>
              </a:ext>
              <a:ext uri="{C183D7F6-B498-43B3-948B-1728B52AA6E4}">
                <adec:decorative xmlns:adec="http://schemas.microsoft.com/office/drawing/2017/decorative" val="1"/>
              </a:ext>
            </a:extLst>
          </p:cNvPr>
          <p:cNvCxnSpPr>
            <a:cxnSpLocks/>
          </p:cNvCxnSpPr>
          <p:nvPr userDrawn="1"/>
        </p:nvCxnSpPr>
        <p:spPr>
          <a:xfrm>
            <a:off x="10400572" y="5169042"/>
            <a:ext cx="6592027"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Google Shape;393;p48">
            <a:extLst>
              <a:ext uri="{FF2B5EF4-FFF2-40B4-BE49-F238E27FC236}">
                <a16:creationId xmlns:a16="http://schemas.microsoft.com/office/drawing/2014/main" id="{281002F1-474D-2096-1BBC-88FC4F3C52EB}"/>
              </a:ext>
              <a:ext uri="{C183D7F6-B498-43B3-948B-1728B52AA6E4}">
                <adec:decorative xmlns:adec="http://schemas.microsoft.com/office/drawing/2017/decorative" val="1"/>
              </a:ext>
            </a:extLst>
          </p:cNvPr>
          <p:cNvCxnSpPr>
            <a:cxnSpLocks/>
          </p:cNvCxnSpPr>
          <p:nvPr userDrawn="1"/>
        </p:nvCxnSpPr>
        <p:spPr>
          <a:xfrm>
            <a:off x="10400572" y="7411933"/>
            <a:ext cx="6592027" cy="0"/>
          </a:xfrm>
          <a:prstGeom prst="straightConnector1">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8" name="Picture Placeholder 16">
            <a:extLst>
              <a:ext uri="{FF2B5EF4-FFF2-40B4-BE49-F238E27FC236}">
                <a16:creationId xmlns:a16="http://schemas.microsoft.com/office/drawing/2014/main" id="{502A2D3A-9F34-B92A-2640-EB48E103FE25}"/>
              </a:ext>
              <a:ext uri="{C183D7F6-B498-43B3-948B-1728B52AA6E4}">
                <adec:decorative xmlns:adec="http://schemas.microsoft.com/office/drawing/2017/decorative" val="1"/>
              </a:ext>
            </a:extLst>
          </p:cNvPr>
          <p:cNvSpPr>
            <a:spLocks noGrp="1"/>
          </p:cNvSpPr>
          <p:nvPr>
            <p:ph type="pic" sz="quarter" idx="37"/>
          </p:nvPr>
        </p:nvSpPr>
        <p:spPr>
          <a:xfrm flipH="1">
            <a:off x="-1" y="3633903"/>
            <a:ext cx="9067800" cy="6672146"/>
          </a:xfrm>
          <a:custGeom>
            <a:avLst/>
            <a:gdLst>
              <a:gd name="csX0" fmla="*/ 9067800 w 9067800"/>
              <a:gd name="csY0" fmla="*/ 0 h 6672146"/>
              <a:gd name="csX1" fmla="*/ 4402201 w 9067800"/>
              <a:gd name="csY1" fmla="*/ 0 h 6672146"/>
              <a:gd name="csX2" fmla="*/ 4267200 w 9067800"/>
              <a:gd name="csY2" fmla="*/ 0 h 6672146"/>
              <a:gd name="csX3" fmla="*/ 1012132 w 9067800"/>
              <a:gd name="csY3" fmla="*/ 0 h 6672146"/>
              <a:gd name="csX4" fmla="*/ 0 w 9067800"/>
              <a:gd name="csY4" fmla="*/ 1012132 h 6672146"/>
              <a:gd name="csX5" fmla="*/ 0 w 9067800"/>
              <a:gd name="csY5" fmla="*/ 2209798 h 6672146"/>
              <a:gd name="csX6" fmla="*/ 0 w 9067800"/>
              <a:gd name="csY6" fmla="*/ 3379276 h 6672146"/>
              <a:gd name="csX7" fmla="*/ 0 w 9067800"/>
              <a:gd name="csY7" fmla="*/ 6672146 h 6672146"/>
              <a:gd name="csX8" fmla="*/ 5445493 w 9067800"/>
              <a:gd name="csY8" fmla="*/ 6672146 h 6672146"/>
              <a:gd name="csX9" fmla="*/ 5445493 w 9067800"/>
              <a:gd name="csY9" fmla="*/ 6653096 h 6672146"/>
              <a:gd name="csX10" fmla="*/ 9067800 w 9067800"/>
              <a:gd name="csY10" fmla="*/ 6653096 h 6672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067800" h="6672146">
                <a:moveTo>
                  <a:pt x="9067800" y="0"/>
                </a:moveTo>
                <a:lnTo>
                  <a:pt x="4402201" y="0"/>
                </a:lnTo>
                <a:lnTo>
                  <a:pt x="4267200" y="0"/>
                </a:lnTo>
                <a:lnTo>
                  <a:pt x="1012132" y="0"/>
                </a:lnTo>
                <a:cubicBezTo>
                  <a:pt x="453147" y="0"/>
                  <a:pt x="0" y="453147"/>
                  <a:pt x="0" y="1012132"/>
                </a:cubicBezTo>
                <a:lnTo>
                  <a:pt x="0" y="2209798"/>
                </a:lnTo>
                <a:lnTo>
                  <a:pt x="0" y="3379276"/>
                </a:lnTo>
                <a:lnTo>
                  <a:pt x="0" y="6672146"/>
                </a:lnTo>
                <a:lnTo>
                  <a:pt x="5445493" y="6672146"/>
                </a:lnTo>
                <a:lnTo>
                  <a:pt x="5445493" y="6653096"/>
                </a:lnTo>
                <a:lnTo>
                  <a:pt x="9067800" y="6653096"/>
                </a:lnTo>
                <a:close/>
              </a:path>
            </a:pathLst>
          </a:custGeom>
          <a:noFill/>
        </p:spPr>
        <p:txBody>
          <a:bodyPr wrap="square">
            <a:noAutofit/>
          </a:bodyPr>
          <a:lstStyle/>
          <a:p>
            <a:endParaRPr lang="en-US" dirty="0"/>
          </a:p>
        </p:txBody>
      </p:sp>
      <p:sp>
        <p:nvSpPr>
          <p:cNvPr id="79" name="Text Placeholder 20">
            <a:extLst>
              <a:ext uri="{FF2B5EF4-FFF2-40B4-BE49-F238E27FC236}">
                <a16:creationId xmlns:a16="http://schemas.microsoft.com/office/drawing/2014/main" id="{CAE797F5-D836-D643-1D87-4768E39A6E53}"/>
              </a:ext>
            </a:extLst>
          </p:cNvPr>
          <p:cNvSpPr>
            <a:spLocks noGrp="1"/>
          </p:cNvSpPr>
          <p:nvPr>
            <p:ph type="body" sz="quarter" idx="58" hasCustomPrompt="1"/>
          </p:nvPr>
        </p:nvSpPr>
        <p:spPr>
          <a:xfrm>
            <a:off x="1295400" y="1099130"/>
            <a:ext cx="7010400" cy="903452"/>
          </a:xfrm>
          <a:prstGeom prst="rect">
            <a:avLst/>
          </a:prstGeom>
        </p:spPr>
        <p:txBody>
          <a:bodyPr wrap="square" lIns="0" tIns="0" rIns="0" bIns="0" anchor="b">
            <a:spAutoFit/>
          </a:bodyPr>
          <a:lstStyle>
            <a:lvl1pPr marL="0" indent="0">
              <a:lnSpc>
                <a:spcPct val="103000"/>
              </a:lnSpc>
              <a:spcBef>
                <a:spcPts val="0"/>
              </a:spcBef>
              <a:buNone/>
              <a:defRPr sz="5700" b="1">
                <a:solidFill>
                  <a:schemeClr val="tx1"/>
                </a:solidFill>
                <a:latin typeface="Brisbane Trial" panose="020B0304030404020203" pitchFamily="34" charset="0"/>
              </a:defRPr>
            </a:lvl1pPr>
          </a:lstStyle>
          <a:p>
            <a:pPr lvl="0"/>
            <a:r>
              <a:rPr lang="en-US" dirty="0"/>
              <a:t>Insert Slide Title</a:t>
            </a:r>
          </a:p>
        </p:txBody>
      </p:sp>
      <p:sp>
        <p:nvSpPr>
          <p:cNvPr id="80" name="Text Placeholder 49">
            <a:extLst>
              <a:ext uri="{FF2B5EF4-FFF2-40B4-BE49-F238E27FC236}">
                <a16:creationId xmlns:a16="http://schemas.microsoft.com/office/drawing/2014/main" id="{178D573B-A03E-9BD6-AC12-CEE09ECF653A}"/>
              </a:ext>
            </a:extLst>
          </p:cNvPr>
          <p:cNvSpPr>
            <a:spLocks noGrp="1"/>
          </p:cNvSpPr>
          <p:nvPr>
            <p:ph type="body" sz="quarter" idx="49" hasCustomPrompt="1"/>
          </p:nvPr>
        </p:nvSpPr>
        <p:spPr>
          <a:xfrm>
            <a:off x="1295400" y="2261689"/>
            <a:ext cx="7010400" cy="453522"/>
          </a:xfrm>
          <a:prstGeom prst="rect">
            <a:avLst/>
          </a:prstGeom>
        </p:spPr>
        <p:txBody>
          <a:bodyPr wrap="square" lIns="0" tIns="0" rIns="0" bIns="0">
            <a:spAutoFit/>
          </a:bodyPr>
          <a:lstStyle>
            <a:lvl1pPr marL="0" indent="0">
              <a:lnSpc>
                <a:spcPct val="107000"/>
              </a:lnSpc>
              <a:spcBef>
                <a:spcPts val="0"/>
              </a:spcBef>
              <a:buNone/>
              <a:defRPr sz="2800" i="1">
                <a:solidFill>
                  <a:schemeClr val="tx1"/>
                </a:solidFill>
                <a:latin typeface="Brisbane Trial" panose="020B0304030404020203" pitchFamily="34" charset="0"/>
              </a:defRPr>
            </a:lvl1pPr>
          </a:lstStyle>
          <a:p>
            <a:pPr lvl="0"/>
            <a:r>
              <a:rPr lang="en-US" dirty="0"/>
              <a:t>Insert Subtitle</a:t>
            </a:r>
          </a:p>
        </p:txBody>
      </p:sp>
      <p:sp>
        <p:nvSpPr>
          <p:cNvPr id="82" name="Text Placeholder 32">
            <a:extLst>
              <a:ext uri="{FF2B5EF4-FFF2-40B4-BE49-F238E27FC236}">
                <a16:creationId xmlns:a16="http://schemas.microsoft.com/office/drawing/2014/main" id="{4C1C1726-A832-0F10-DF94-C8A3A28664EE}"/>
              </a:ext>
            </a:extLst>
          </p:cNvPr>
          <p:cNvSpPr>
            <a:spLocks noGrp="1"/>
          </p:cNvSpPr>
          <p:nvPr>
            <p:ph type="body" sz="quarter" idx="52" hasCustomPrompt="1"/>
          </p:nvPr>
        </p:nvSpPr>
        <p:spPr>
          <a:xfrm>
            <a:off x="10400572" y="1028700"/>
            <a:ext cx="6496777"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26777E"/>
                </a:solidFill>
                <a:latin typeface="Brisbane Trial" panose="020B0304030404020203" pitchFamily="34" charset="0"/>
              </a:defRPr>
            </a:lvl1pPr>
          </a:lstStyle>
          <a:p>
            <a:r>
              <a:rPr lang="en-US" dirty="0"/>
              <a:t>Insert Heading</a:t>
            </a:r>
          </a:p>
        </p:txBody>
      </p:sp>
      <p:sp>
        <p:nvSpPr>
          <p:cNvPr id="81" name="Text Placeholder 32">
            <a:extLst>
              <a:ext uri="{FF2B5EF4-FFF2-40B4-BE49-F238E27FC236}">
                <a16:creationId xmlns:a16="http://schemas.microsoft.com/office/drawing/2014/main" id="{09E91FE6-8BBA-4CD2-B86E-0D3995175F59}"/>
              </a:ext>
            </a:extLst>
          </p:cNvPr>
          <p:cNvSpPr>
            <a:spLocks noGrp="1"/>
          </p:cNvSpPr>
          <p:nvPr>
            <p:ph type="body" sz="quarter" idx="59" hasCustomPrompt="1"/>
          </p:nvPr>
        </p:nvSpPr>
        <p:spPr>
          <a:xfrm>
            <a:off x="10400572" y="1770906"/>
            <a:ext cx="6496777" cy="800219"/>
          </a:xfrm>
          <a:prstGeom prst="rect">
            <a:avLst/>
          </a:prstGeom>
        </p:spPr>
        <p:txBody>
          <a:bodyPr wrap="square" lIns="0" tIns="0" rIns="0" bIns="0" anchor="t">
            <a:spAutoFit/>
          </a:bodyPr>
          <a:lstStyle>
            <a:lvl1pPr marL="0" indent="0">
              <a:lnSpc>
                <a:spcPct val="100000"/>
              </a:lnSpc>
              <a:spcBef>
                <a:spcPts val="0"/>
              </a:spcBef>
              <a:spcAft>
                <a:spcPts val="0"/>
              </a:spcAft>
              <a:buNone/>
              <a:defRPr sz="26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
        <p:nvSpPr>
          <p:cNvPr id="84" name="Text Placeholder 32">
            <a:extLst>
              <a:ext uri="{FF2B5EF4-FFF2-40B4-BE49-F238E27FC236}">
                <a16:creationId xmlns:a16="http://schemas.microsoft.com/office/drawing/2014/main" id="{461D6369-4155-A3BF-1DBA-C3928628AE79}"/>
              </a:ext>
            </a:extLst>
          </p:cNvPr>
          <p:cNvSpPr>
            <a:spLocks noGrp="1"/>
          </p:cNvSpPr>
          <p:nvPr>
            <p:ph type="body" sz="quarter" idx="61" hasCustomPrompt="1"/>
          </p:nvPr>
        </p:nvSpPr>
        <p:spPr>
          <a:xfrm>
            <a:off x="10400572" y="3266082"/>
            <a:ext cx="6496777"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26777E"/>
                </a:solidFill>
                <a:latin typeface="Brisbane Trial" panose="020B0304030404020203" pitchFamily="34" charset="0"/>
              </a:defRPr>
            </a:lvl1pPr>
          </a:lstStyle>
          <a:p>
            <a:r>
              <a:rPr lang="en-US" dirty="0"/>
              <a:t>Insert Heading</a:t>
            </a:r>
          </a:p>
        </p:txBody>
      </p:sp>
      <p:sp>
        <p:nvSpPr>
          <p:cNvPr id="83" name="Text Placeholder 32">
            <a:extLst>
              <a:ext uri="{FF2B5EF4-FFF2-40B4-BE49-F238E27FC236}">
                <a16:creationId xmlns:a16="http://schemas.microsoft.com/office/drawing/2014/main" id="{EA0498F0-0973-484E-9795-6FA58DBC18D7}"/>
              </a:ext>
            </a:extLst>
          </p:cNvPr>
          <p:cNvSpPr>
            <a:spLocks noGrp="1"/>
          </p:cNvSpPr>
          <p:nvPr>
            <p:ph type="body" sz="quarter" idx="60" hasCustomPrompt="1"/>
          </p:nvPr>
        </p:nvSpPr>
        <p:spPr>
          <a:xfrm>
            <a:off x="10400572" y="4008288"/>
            <a:ext cx="6496777" cy="800219"/>
          </a:xfrm>
          <a:prstGeom prst="rect">
            <a:avLst/>
          </a:prstGeom>
        </p:spPr>
        <p:txBody>
          <a:bodyPr wrap="square" lIns="0" tIns="0" rIns="0" bIns="0" anchor="t">
            <a:spAutoFit/>
          </a:bodyPr>
          <a:lstStyle>
            <a:lvl1pPr marL="0" indent="0">
              <a:lnSpc>
                <a:spcPct val="100000"/>
              </a:lnSpc>
              <a:spcBef>
                <a:spcPts val="0"/>
              </a:spcBef>
              <a:spcAft>
                <a:spcPts val="0"/>
              </a:spcAft>
              <a:buNone/>
              <a:defRPr sz="26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
        <p:nvSpPr>
          <p:cNvPr id="9" name="Text Placeholder 32">
            <a:extLst>
              <a:ext uri="{FF2B5EF4-FFF2-40B4-BE49-F238E27FC236}">
                <a16:creationId xmlns:a16="http://schemas.microsoft.com/office/drawing/2014/main" id="{20C18519-A0B5-A305-A33A-28CEB13BFEEE}"/>
              </a:ext>
            </a:extLst>
          </p:cNvPr>
          <p:cNvSpPr>
            <a:spLocks noGrp="1"/>
          </p:cNvSpPr>
          <p:nvPr>
            <p:ph type="body" sz="quarter" idx="65" hasCustomPrompt="1"/>
          </p:nvPr>
        </p:nvSpPr>
        <p:spPr>
          <a:xfrm>
            <a:off x="10400572" y="5508973"/>
            <a:ext cx="6496777"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26777E"/>
                </a:solidFill>
                <a:latin typeface="Brisbane Trial" panose="020B0304030404020203" pitchFamily="34" charset="0"/>
              </a:defRPr>
            </a:lvl1pPr>
          </a:lstStyle>
          <a:p>
            <a:r>
              <a:rPr lang="en-US" dirty="0"/>
              <a:t>Insert Heading</a:t>
            </a:r>
          </a:p>
        </p:txBody>
      </p:sp>
      <p:sp>
        <p:nvSpPr>
          <p:cNvPr id="8" name="Text Placeholder 32">
            <a:extLst>
              <a:ext uri="{FF2B5EF4-FFF2-40B4-BE49-F238E27FC236}">
                <a16:creationId xmlns:a16="http://schemas.microsoft.com/office/drawing/2014/main" id="{1844D7EB-195A-9F99-1E0E-52520262E537}"/>
              </a:ext>
            </a:extLst>
          </p:cNvPr>
          <p:cNvSpPr>
            <a:spLocks noGrp="1"/>
          </p:cNvSpPr>
          <p:nvPr>
            <p:ph type="body" sz="quarter" idx="64" hasCustomPrompt="1"/>
          </p:nvPr>
        </p:nvSpPr>
        <p:spPr>
          <a:xfrm>
            <a:off x="10400572" y="6251179"/>
            <a:ext cx="6496777" cy="800219"/>
          </a:xfrm>
          <a:prstGeom prst="rect">
            <a:avLst/>
          </a:prstGeom>
        </p:spPr>
        <p:txBody>
          <a:bodyPr wrap="square" lIns="0" tIns="0" rIns="0" bIns="0" anchor="t">
            <a:spAutoFit/>
          </a:bodyPr>
          <a:lstStyle>
            <a:lvl1pPr marL="0" indent="0">
              <a:lnSpc>
                <a:spcPct val="100000"/>
              </a:lnSpc>
              <a:spcBef>
                <a:spcPts val="0"/>
              </a:spcBef>
              <a:spcAft>
                <a:spcPts val="0"/>
              </a:spcAft>
              <a:buNone/>
              <a:defRPr sz="26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
        <p:nvSpPr>
          <p:cNvPr id="11" name="Text Placeholder 32">
            <a:extLst>
              <a:ext uri="{FF2B5EF4-FFF2-40B4-BE49-F238E27FC236}">
                <a16:creationId xmlns:a16="http://schemas.microsoft.com/office/drawing/2014/main" id="{B344E034-FBC6-DDAA-E13C-6075B7B1CD32}"/>
              </a:ext>
            </a:extLst>
          </p:cNvPr>
          <p:cNvSpPr>
            <a:spLocks noGrp="1"/>
          </p:cNvSpPr>
          <p:nvPr>
            <p:ph type="body" sz="quarter" idx="67" hasCustomPrompt="1"/>
          </p:nvPr>
        </p:nvSpPr>
        <p:spPr>
          <a:xfrm>
            <a:off x="10400572" y="7746355"/>
            <a:ext cx="6496777" cy="469680"/>
          </a:xfrm>
          <a:prstGeom prst="rect">
            <a:avLst/>
          </a:prstGeom>
        </p:spPr>
        <p:txBody>
          <a:bodyPr wrap="square" lIns="0" tIns="0" rIns="0" bIns="0" anchor="b">
            <a:spAutoFit/>
          </a:bodyPr>
          <a:lstStyle>
            <a:lvl1pPr marL="0" indent="0">
              <a:lnSpc>
                <a:spcPct val="112000"/>
              </a:lnSpc>
              <a:spcBef>
                <a:spcPts val="0"/>
              </a:spcBef>
              <a:spcAft>
                <a:spcPts val="0"/>
              </a:spcAft>
              <a:buNone/>
              <a:defRPr sz="2800" b="1">
                <a:solidFill>
                  <a:srgbClr val="26777E"/>
                </a:solidFill>
                <a:latin typeface="Brisbane Trial" panose="020B0304030404020203" pitchFamily="34" charset="0"/>
              </a:defRPr>
            </a:lvl1pPr>
          </a:lstStyle>
          <a:p>
            <a:r>
              <a:rPr lang="en-US" dirty="0"/>
              <a:t>Insert Heading</a:t>
            </a:r>
          </a:p>
        </p:txBody>
      </p:sp>
      <p:sp>
        <p:nvSpPr>
          <p:cNvPr id="10" name="Text Placeholder 32">
            <a:extLst>
              <a:ext uri="{FF2B5EF4-FFF2-40B4-BE49-F238E27FC236}">
                <a16:creationId xmlns:a16="http://schemas.microsoft.com/office/drawing/2014/main" id="{3F322964-9756-7A8D-E054-E4682D411253}"/>
              </a:ext>
            </a:extLst>
          </p:cNvPr>
          <p:cNvSpPr>
            <a:spLocks noGrp="1"/>
          </p:cNvSpPr>
          <p:nvPr>
            <p:ph type="body" sz="quarter" idx="66" hasCustomPrompt="1"/>
          </p:nvPr>
        </p:nvSpPr>
        <p:spPr>
          <a:xfrm>
            <a:off x="10400572" y="8488561"/>
            <a:ext cx="6496777" cy="800219"/>
          </a:xfrm>
          <a:prstGeom prst="rect">
            <a:avLst/>
          </a:prstGeom>
        </p:spPr>
        <p:txBody>
          <a:bodyPr wrap="square" lIns="0" tIns="0" rIns="0" bIns="0" anchor="t">
            <a:spAutoFit/>
          </a:bodyPr>
          <a:lstStyle>
            <a:lvl1pPr marL="0" indent="0">
              <a:lnSpc>
                <a:spcPct val="100000"/>
              </a:lnSpc>
              <a:spcBef>
                <a:spcPts val="0"/>
              </a:spcBef>
              <a:spcAft>
                <a:spcPts val="0"/>
              </a:spcAft>
              <a:buNone/>
              <a:defRPr sz="2600" b="0">
                <a:solidFill>
                  <a:schemeClr val="tx1"/>
                </a:solidFill>
                <a:latin typeface="Brisbane Trial" panose="020B0304030404020203" pitchFamily="34" charset="0"/>
              </a:defRPr>
            </a:lvl1pPr>
          </a:lstStyle>
          <a:p>
            <a:r>
              <a:rPr lang="en-US" dirty="0"/>
              <a:t>Insert supporting text. This  can be anything that is important to the slide.</a:t>
            </a:r>
          </a:p>
        </p:txBody>
      </p:sp>
    </p:spTree>
    <p:extLst>
      <p:ext uri="{BB962C8B-B14F-4D97-AF65-F5344CB8AC3E}">
        <p14:creationId xmlns:p14="http://schemas.microsoft.com/office/powerpoint/2010/main" val="392835694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73637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ur Gradient Bars - Left-Aligne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41A04E-BC42-7482-7B23-041AC8E00872}"/>
              </a:ext>
              <a:ext uri="{C183D7F6-B498-43B3-948B-1728B52AA6E4}">
                <adec:decorative xmlns:adec="http://schemas.microsoft.com/office/drawing/2017/decorative" val="1"/>
              </a:ext>
            </a:extLst>
          </p:cNvPr>
          <p:cNvSpPr/>
          <p:nvPr userDrawn="1"/>
        </p:nvSpPr>
        <p:spPr>
          <a:xfrm>
            <a:off x="13944600" y="5486016"/>
            <a:ext cx="4348316" cy="4800984"/>
          </a:xfrm>
          <a:prstGeom prst="roundRect">
            <a:avLst>
              <a:gd name="adj" fmla="val 0"/>
            </a:avLst>
          </a:prstGeom>
          <a:solidFill>
            <a:srgbClr val="2677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9E6A4B7E-1C53-E620-9884-173D87AFC88F}"/>
              </a:ext>
              <a:ext uri="{C183D7F6-B498-43B3-948B-1728B52AA6E4}">
                <adec:decorative xmlns:adec="http://schemas.microsoft.com/office/drawing/2017/decorative" val="1"/>
              </a:ext>
            </a:extLst>
          </p:cNvPr>
          <p:cNvSpPr/>
          <p:nvPr userDrawn="1"/>
        </p:nvSpPr>
        <p:spPr>
          <a:xfrm>
            <a:off x="11764043" y="1726909"/>
            <a:ext cx="5304757" cy="5931191"/>
          </a:xfrm>
          <a:prstGeom prst="roundRect">
            <a:avLst>
              <a:gd name="adj" fmla="val 24180"/>
            </a:avLst>
          </a:prstGeom>
          <a:solidFill>
            <a:srgbClr val="7AC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42508FC-2F7B-86C3-7ED1-8415D5565A04}"/>
              </a:ext>
              <a:ext uri="{C183D7F6-B498-43B3-948B-1728B52AA6E4}">
                <adec:decorative xmlns:adec="http://schemas.microsoft.com/office/drawing/2017/decorative" val="1"/>
              </a:ext>
            </a:extLst>
          </p:cNvPr>
          <p:cNvSpPr/>
          <p:nvPr userDrawn="1"/>
        </p:nvSpPr>
        <p:spPr>
          <a:xfrm>
            <a:off x="1347655" y="3850215"/>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48CF8F33-9B2C-55C0-F786-FDD0B4CCB728}"/>
              </a:ext>
              <a:ext uri="{C183D7F6-B498-43B3-948B-1728B52AA6E4}">
                <adec:decorative xmlns:adec="http://schemas.microsoft.com/office/drawing/2017/decorative" val="1"/>
              </a:ext>
            </a:extLst>
          </p:cNvPr>
          <p:cNvSpPr/>
          <p:nvPr userDrawn="1"/>
        </p:nvSpPr>
        <p:spPr>
          <a:xfrm>
            <a:off x="1347655" y="5128011"/>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8E2CC11D-6C03-AD62-4909-BABCD545650C}"/>
              </a:ext>
              <a:ext uri="{C183D7F6-B498-43B3-948B-1728B52AA6E4}">
                <adec:decorative xmlns:adec="http://schemas.microsoft.com/office/drawing/2017/decorative" val="1"/>
              </a:ext>
            </a:extLst>
          </p:cNvPr>
          <p:cNvSpPr/>
          <p:nvPr userDrawn="1"/>
        </p:nvSpPr>
        <p:spPr>
          <a:xfrm>
            <a:off x="1351284" y="6405807"/>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69863E39-2629-1A14-5C7A-05505A88909C}"/>
              </a:ext>
              <a:ext uri="{C183D7F6-B498-43B3-948B-1728B52AA6E4}">
                <adec:decorative xmlns:adec="http://schemas.microsoft.com/office/drawing/2017/decorative" val="1"/>
              </a:ext>
            </a:extLst>
          </p:cNvPr>
          <p:cNvSpPr/>
          <p:nvPr userDrawn="1"/>
        </p:nvSpPr>
        <p:spPr>
          <a:xfrm>
            <a:off x="1347655" y="7683604"/>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35">
            <a:extLst>
              <a:ext uri="{FF2B5EF4-FFF2-40B4-BE49-F238E27FC236}">
                <a16:creationId xmlns:a16="http://schemas.microsoft.com/office/drawing/2014/main" id="{B0A29442-E2E9-0DE3-2E7F-23E2E571B416}"/>
              </a:ext>
              <a:ext uri="{C183D7F6-B498-43B3-948B-1728B52AA6E4}">
                <adec:decorative xmlns:adec="http://schemas.microsoft.com/office/drawing/2017/decorative" val="1"/>
              </a:ext>
            </a:extLst>
          </p:cNvPr>
          <p:cNvSpPr>
            <a:spLocks noGrp="1"/>
          </p:cNvSpPr>
          <p:nvPr>
            <p:ph type="pic" sz="quarter" idx="12"/>
          </p:nvPr>
        </p:nvSpPr>
        <p:spPr>
          <a:xfrm>
            <a:off x="9790222" y="6771"/>
            <a:ext cx="8497777" cy="10280229"/>
          </a:xfrm>
          <a:prstGeom prst="rect">
            <a:avLst/>
          </a:prstGeom>
        </p:spPr>
        <p:txBody>
          <a:bodyPr/>
          <a:lstStyle>
            <a:lvl1pPr>
              <a:buNone/>
              <a:defRPr/>
            </a:lvl1pPr>
          </a:lstStyle>
          <a:p>
            <a:endParaRPr lang="en-US" dirty="0"/>
          </a:p>
        </p:txBody>
      </p:sp>
      <p:sp>
        <p:nvSpPr>
          <p:cNvPr id="19" name="Text Placeholder 20">
            <a:extLst>
              <a:ext uri="{FF2B5EF4-FFF2-40B4-BE49-F238E27FC236}">
                <a16:creationId xmlns:a16="http://schemas.microsoft.com/office/drawing/2014/main" id="{F3F20A00-3FBD-3976-F8E8-2067CE187F35}"/>
              </a:ext>
            </a:extLst>
          </p:cNvPr>
          <p:cNvSpPr>
            <a:spLocks noGrp="1"/>
          </p:cNvSpPr>
          <p:nvPr>
            <p:ph type="body" sz="quarter" idx="10" hasCustomPrompt="1"/>
          </p:nvPr>
        </p:nvSpPr>
        <p:spPr>
          <a:xfrm>
            <a:off x="1347655" y="1097280"/>
            <a:ext cx="7110546" cy="1861856"/>
          </a:xfrm>
          <a:prstGeom prst="rect">
            <a:avLst/>
          </a:prstGeom>
        </p:spPr>
        <p:txBody>
          <a:bodyPr wrap="square" lIns="0" tIns="0" rIns="0" bIns="0" anchor="b">
            <a:spAutoFit/>
          </a:bodyPr>
          <a:lstStyle>
            <a:lvl1pPr marL="0" indent="0">
              <a:lnSpc>
                <a:spcPct val="103000"/>
              </a:lnSpc>
              <a:spcBef>
                <a:spcPts val="0"/>
              </a:spcBef>
              <a:buNone/>
              <a:defRPr sz="5700" b="1">
                <a:solidFill>
                  <a:schemeClr val="tx1"/>
                </a:solidFill>
                <a:latin typeface="Brisbane Trial" panose="020B0304030404020203" pitchFamily="34" charset="0"/>
              </a:defRPr>
            </a:lvl1pPr>
          </a:lstStyle>
          <a:p>
            <a:pPr lvl="0"/>
            <a:r>
              <a:rPr lang="en-US" dirty="0"/>
              <a:t>Insert Slide Title </a:t>
            </a:r>
            <a:br>
              <a:rPr lang="en-US" dirty="0"/>
            </a:br>
            <a:r>
              <a:rPr lang="en-US" dirty="0"/>
              <a:t>or Section Heading</a:t>
            </a:r>
          </a:p>
        </p:txBody>
      </p:sp>
      <p:sp>
        <p:nvSpPr>
          <p:cNvPr id="28" name="Text Placeholder 40">
            <a:extLst>
              <a:ext uri="{FF2B5EF4-FFF2-40B4-BE49-F238E27FC236}">
                <a16:creationId xmlns:a16="http://schemas.microsoft.com/office/drawing/2014/main" id="{E6DA9CA5-0E46-4F28-7B7E-95F10DB3C20C}"/>
              </a:ext>
            </a:extLst>
          </p:cNvPr>
          <p:cNvSpPr>
            <a:spLocks noGrp="1"/>
          </p:cNvSpPr>
          <p:nvPr>
            <p:ph type="body" sz="quarter" idx="14" hasCustomPrompt="1"/>
          </p:nvPr>
        </p:nvSpPr>
        <p:spPr>
          <a:xfrm>
            <a:off x="1804855" y="4027211"/>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
        <p:nvSpPr>
          <p:cNvPr id="29" name="Text Placeholder 40">
            <a:extLst>
              <a:ext uri="{FF2B5EF4-FFF2-40B4-BE49-F238E27FC236}">
                <a16:creationId xmlns:a16="http://schemas.microsoft.com/office/drawing/2014/main" id="{FEE82417-6F35-0B66-3EED-A67604DFDF7A}"/>
              </a:ext>
            </a:extLst>
          </p:cNvPr>
          <p:cNvSpPr>
            <a:spLocks noGrp="1"/>
          </p:cNvSpPr>
          <p:nvPr>
            <p:ph type="body" sz="quarter" idx="15" hasCustomPrompt="1"/>
          </p:nvPr>
        </p:nvSpPr>
        <p:spPr>
          <a:xfrm>
            <a:off x="1804855" y="5312269"/>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
        <p:nvSpPr>
          <p:cNvPr id="30" name="Text Placeholder 40">
            <a:extLst>
              <a:ext uri="{FF2B5EF4-FFF2-40B4-BE49-F238E27FC236}">
                <a16:creationId xmlns:a16="http://schemas.microsoft.com/office/drawing/2014/main" id="{963427B0-ABF3-D80B-9D04-1396C61C7309}"/>
              </a:ext>
            </a:extLst>
          </p:cNvPr>
          <p:cNvSpPr>
            <a:spLocks noGrp="1"/>
          </p:cNvSpPr>
          <p:nvPr>
            <p:ph type="body" sz="quarter" idx="16" hasCustomPrompt="1"/>
          </p:nvPr>
        </p:nvSpPr>
        <p:spPr>
          <a:xfrm>
            <a:off x="1804855" y="6590066"/>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
        <p:nvSpPr>
          <p:cNvPr id="32" name="Text Placeholder 40">
            <a:extLst>
              <a:ext uri="{FF2B5EF4-FFF2-40B4-BE49-F238E27FC236}">
                <a16:creationId xmlns:a16="http://schemas.microsoft.com/office/drawing/2014/main" id="{451970E9-E50E-6F52-3289-71E48A4755B8}"/>
              </a:ext>
            </a:extLst>
          </p:cNvPr>
          <p:cNvSpPr>
            <a:spLocks noGrp="1"/>
          </p:cNvSpPr>
          <p:nvPr>
            <p:ph type="body" sz="quarter" idx="17" hasCustomPrompt="1"/>
          </p:nvPr>
        </p:nvSpPr>
        <p:spPr>
          <a:xfrm>
            <a:off x="1804855" y="7867862"/>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Tree>
    <p:extLst>
      <p:ext uri="{BB962C8B-B14F-4D97-AF65-F5344CB8AC3E}">
        <p14:creationId xmlns:p14="http://schemas.microsoft.com/office/powerpoint/2010/main" val="327877196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ur Gradient Bars - Right-Aligne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84D514-60ED-7E29-6DBE-50632F42B1DD}"/>
              </a:ext>
              <a:ext uri="{C183D7F6-B498-43B3-948B-1728B52AA6E4}">
                <adec:decorative xmlns:adec="http://schemas.microsoft.com/office/drawing/2017/decorative" val="1"/>
              </a:ext>
            </a:extLst>
          </p:cNvPr>
          <p:cNvSpPr/>
          <p:nvPr userDrawn="1"/>
        </p:nvSpPr>
        <p:spPr>
          <a:xfrm flipH="1">
            <a:off x="0" y="5486016"/>
            <a:ext cx="6248400" cy="4800984"/>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685CD4E5-0C80-DF4C-C068-90DE3967BBB4}"/>
              </a:ext>
              <a:ext uri="{C183D7F6-B498-43B3-948B-1728B52AA6E4}">
                <adec:decorative xmlns:adec="http://schemas.microsoft.com/office/drawing/2017/decorative" val="1"/>
              </a:ext>
            </a:extLst>
          </p:cNvPr>
          <p:cNvSpPr/>
          <p:nvPr userDrawn="1"/>
        </p:nvSpPr>
        <p:spPr>
          <a:xfrm flipH="1">
            <a:off x="1376515" y="1955509"/>
            <a:ext cx="5938684" cy="5931191"/>
          </a:xfrm>
          <a:prstGeom prst="roundRect">
            <a:avLst>
              <a:gd name="adj" fmla="val 24180"/>
            </a:avLst>
          </a:prstGeom>
          <a:solidFill>
            <a:srgbClr val="7AC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23CFF80F-963C-6A21-FD44-71900E4DD35B}"/>
              </a:ext>
              <a:ext uri="{C183D7F6-B498-43B3-948B-1728B52AA6E4}">
                <adec:decorative xmlns:adec="http://schemas.microsoft.com/office/drawing/2017/decorative" val="1"/>
              </a:ext>
            </a:extLst>
          </p:cNvPr>
          <p:cNvSpPr/>
          <p:nvPr userDrawn="1"/>
        </p:nvSpPr>
        <p:spPr>
          <a:xfrm>
            <a:off x="9751423" y="3748511"/>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2DD6D304-3710-FFC1-3154-A6E00786AC82}"/>
              </a:ext>
              <a:ext uri="{C183D7F6-B498-43B3-948B-1728B52AA6E4}">
                <adec:decorative xmlns:adec="http://schemas.microsoft.com/office/drawing/2017/decorative" val="1"/>
              </a:ext>
            </a:extLst>
          </p:cNvPr>
          <p:cNvSpPr/>
          <p:nvPr userDrawn="1"/>
        </p:nvSpPr>
        <p:spPr>
          <a:xfrm>
            <a:off x="9751423" y="5026307"/>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7EECA8C7-C66E-0E01-BDBE-068B855F7F4E}"/>
              </a:ext>
              <a:ext uri="{C183D7F6-B498-43B3-948B-1728B52AA6E4}">
                <adec:decorative xmlns:adec="http://schemas.microsoft.com/office/drawing/2017/decorative" val="1"/>
              </a:ext>
            </a:extLst>
          </p:cNvPr>
          <p:cNvSpPr/>
          <p:nvPr userDrawn="1"/>
        </p:nvSpPr>
        <p:spPr>
          <a:xfrm>
            <a:off x="9755052" y="6304103"/>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797CABE5-C291-E231-EBDD-62ED816F6F42}"/>
              </a:ext>
              <a:ext uri="{C183D7F6-B498-43B3-948B-1728B52AA6E4}">
                <adec:decorative xmlns:adec="http://schemas.microsoft.com/office/drawing/2017/decorative" val="1"/>
              </a:ext>
            </a:extLst>
          </p:cNvPr>
          <p:cNvSpPr/>
          <p:nvPr userDrawn="1"/>
        </p:nvSpPr>
        <p:spPr>
          <a:xfrm>
            <a:off x="9751423" y="7581900"/>
            <a:ext cx="6577145" cy="838200"/>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35">
            <a:extLst>
              <a:ext uri="{FF2B5EF4-FFF2-40B4-BE49-F238E27FC236}">
                <a16:creationId xmlns:a16="http://schemas.microsoft.com/office/drawing/2014/main" id="{D8043F4F-DA48-C5FD-5FE8-52E821FFBE7E}"/>
              </a:ext>
              <a:ext uri="{C183D7F6-B498-43B3-948B-1728B52AA6E4}">
                <adec:decorative xmlns:adec="http://schemas.microsoft.com/office/drawing/2017/decorative" val="1"/>
              </a:ext>
            </a:extLst>
          </p:cNvPr>
          <p:cNvSpPr>
            <a:spLocks noGrp="1"/>
          </p:cNvSpPr>
          <p:nvPr>
            <p:ph type="pic" sz="quarter" idx="12"/>
          </p:nvPr>
        </p:nvSpPr>
        <p:spPr>
          <a:xfrm>
            <a:off x="0" y="0"/>
            <a:ext cx="8448092" cy="10287000"/>
          </a:xfrm>
          <a:prstGeom prst="rect">
            <a:avLst/>
          </a:prstGeom>
        </p:spPr>
        <p:txBody>
          <a:bodyPr/>
          <a:lstStyle>
            <a:lvl1pPr>
              <a:buNone/>
              <a:defRPr/>
            </a:lvl1pPr>
          </a:lstStyle>
          <a:p>
            <a:endParaRPr lang="en-US" dirty="0"/>
          </a:p>
        </p:txBody>
      </p:sp>
      <p:sp>
        <p:nvSpPr>
          <p:cNvPr id="44" name="Text Placeholder 20">
            <a:extLst>
              <a:ext uri="{FF2B5EF4-FFF2-40B4-BE49-F238E27FC236}">
                <a16:creationId xmlns:a16="http://schemas.microsoft.com/office/drawing/2014/main" id="{5E0A6C04-76F1-007D-DE7D-A047631F6EF3}"/>
              </a:ext>
            </a:extLst>
          </p:cNvPr>
          <p:cNvSpPr>
            <a:spLocks noGrp="1"/>
          </p:cNvSpPr>
          <p:nvPr>
            <p:ph type="body" sz="quarter" idx="18" hasCustomPrompt="1"/>
          </p:nvPr>
        </p:nvSpPr>
        <p:spPr>
          <a:xfrm>
            <a:off x="9751423" y="1172285"/>
            <a:ext cx="6934200" cy="903452"/>
          </a:xfrm>
          <a:prstGeom prst="rect">
            <a:avLst/>
          </a:prstGeom>
        </p:spPr>
        <p:txBody>
          <a:bodyPr wrap="square" lIns="0" tIns="0" rIns="0" bIns="0" anchor="b">
            <a:spAutoFit/>
          </a:bodyPr>
          <a:lstStyle>
            <a:lvl1pPr marL="0" indent="0">
              <a:lnSpc>
                <a:spcPct val="103000"/>
              </a:lnSpc>
              <a:spcBef>
                <a:spcPts val="0"/>
              </a:spcBef>
              <a:buNone/>
              <a:defRPr sz="5700" b="1">
                <a:solidFill>
                  <a:schemeClr val="tx1"/>
                </a:solidFill>
                <a:latin typeface="Brisbane Trial" panose="020B0304030404020203" pitchFamily="34" charset="0"/>
              </a:defRPr>
            </a:lvl1pPr>
          </a:lstStyle>
          <a:p>
            <a:pPr lvl="0"/>
            <a:r>
              <a:rPr lang="en-US" dirty="0"/>
              <a:t>Insert Slide Title </a:t>
            </a:r>
          </a:p>
        </p:txBody>
      </p:sp>
      <p:sp>
        <p:nvSpPr>
          <p:cNvPr id="51" name="Text Placeholder 49">
            <a:extLst>
              <a:ext uri="{FF2B5EF4-FFF2-40B4-BE49-F238E27FC236}">
                <a16:creationId xmlns:a16="http://schemas.microsoft.com/office/drawing/2014/main" id="{827D2D71-1F85-FC69-B234-0B72A8AF3C40}"/>
              </a:ext>
            </a:extLst>
          </p:cNvPr>
          <p:cNvSpPr>
            <a:spLocks noGrp="1"/>
          </p:cNvSpPr>
          <p:nvPr>
            <p:ph type="body" sz="quarter" idx="19" hasCustomPrompt="1"/>
          </p:nvPr>
        </p:nvSpPr>
        <p:spPr>
          <a:xfrm>
            <a:off x="9751423" y="2286000"/>
            <a:ext cx="6934200" cy="453522"/>
          </a:xfrm>
          <a:prstGeom prst="rect">
            <a:avLst/>
          </a:prstGeom>
        </p:spPr>
        <p:txBody>
          <a:bodyPr lIns="0" tIns="0" rIns="0" bIns="0">
            <a:spAutoFit/>
          </a:bodyPr>
          <a:lstStyle>
            <a:lvl1pPr marL="0" indent="0">
              <a:lnSpc>
                <a:spcPct val="107000"/>
              </a:lnSpc>
              <a:spcBef>
                <a:spcPts val="0"/>
              </a:spcBef>
              <a:buNone/>
              <a:defRPr sz="2800" i="1">
                <a:solidFill>
                  <a:schemeClr val="tx1"/>
                </a:solidFill>
                <a:latin typeface="Brisbane Trial" panose="020B0304030404020203" pitchFamily="34" charset="0"/>
              </a:defRPr>
            </a:lvl1pPr>
          </a:lstStyle>
          <a:p>
            <a:pPr lvl="0"/>
            <a:r>
              <a:rPr lang="en-US" dirty="0"/>
              <a:t>Insert subtext.</a:t>
            </a:r>
          </a:p>
        </p:txBody>
      </p:sp>
      <p:sp>
        <p:nvSpPr>
          <p:cNvPr id="28" name="Text Placeholder 40">
            <a:extLst>
              <a:ext uri="{FF2B5EF4-FFF2-40B4-BE49-F238E27FC236}">
                <a16:creationId xmlns:a16="http://schemas.microsoft.com/office/drawing/2014/main" id="{09287405-3F9E-651E-9341-EF9E46D2758E}"/>
              </a:ext>
            </a:extLst>
          </p:cNvPr>
          <p:cNvSpPr>
            <a:spLocks noGrp="1"/>
          </p:cNvSpPr>
          <p:nvPr>
            <p:ph type="body" sz="quarter" idx="14" hasCustomPrompt="1"/>
          </p:nvPr>
        </p:nvSpPr>
        <p:spPr>
          <a:xfrm>
            <a:off x="10208623" y="3925508"/>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
        <p:nvSpPr>
          <p:cNvPr id="29" name="Text Placeholder 40">
            <a:extLst>
              <a:ext uri="{FF2B5EF4-FFF2-40B4-BE49-F238E27FC236}">
                <a16:creationId xmlns:a16="http://schemas.microsoft.com/office/drawing/2014/main" id="{7A2E9906-427D-1DE5-2D2B-E12702139068}"/>
              </a:ext>
            </a:extLst>
          </p:cNvPr>
          <p:cNvSpPr>
            <a:spLocks noGrp="1"/>
          </p:cNvSpPr>
          <p:nvPr>
            <p:ph type="body" sz="quarter" idx="15" hasCustomPrompt="1"/>
          </p:nvPr>
        </p:nvSpPr>
        <p:spPr>
          <a:xfrm>
            <a:off x="10208623" y="5210566"/>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
        <p:nvSpPr>
          <p:cNvPr id="30" name="Text Placeholder 40">
            <a:extLst>
              <a:ext uri="{FF2B5EF4-FFF2-40B4-BE49-F238E27FC236}">
                <a16:creationId xmlns:a16="http://schemas.microsoft.com/office/drawing/2014/main" id="{0184E527-4540-5551-550E-506EDC4251B7}"/>
              </a:ext>
            </a:extLst>
          </p:cNvPr>
          <p:cNvSpPr>
            <a:spLocks noGrp="1"/>
          </p:cNvSpPr>
          <p:nvPr>
            <p:ph type="body" sz="quarter" idx="16" hasCustomPrompt="1"/>
          </p:nvPr>
        </p:nvSpPr>
        <p:spPr>
          <a:xfrm>
            <a:off x="10208623" y="6488363"/>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
        <p:nvSpPr>
          <p:cNvPr id="31" name="Text Placeholder 40">
            <a:extLst>
              <a:ext uri="{FF2B5EF4-FFF2-40B4-BE49-F238E27FC236}">
                <a16:creationId xmlns:a16="http://schemas.microsoft.com/office/drawing/2014/main" id="{E73DAC59-A4BF-1CAA-3D85-341DB387D05B}"/>
              </a:ext>
            </a:extLst>
          </p:cNvPr>
          <p:cNvSpPr>
            <a:spLocks noGrp="1"/>
          </p:cNvSpPr>
          <p:nvPr>
            <p:ph type="body" sz="quarter" idx="17" hasCustomPrompt="1"/>
          </p:nvPr>
        </p:nvSpPr>
        <p:spPr>
          <a:xfrm>
            <a:off x="10208623" y="7766159"/>
            <a:ext cx="5662745" cy="469680"/>
          </a:xfrm>
          <a:prstGeom prst="rect">
            <a:avLst/>
          </a:prstGeom>
        </p:spPr>
        <p:txBody>
          <a:bodyPr wrap="square" lIns="0" tIns="0" rIns="0" bIns="0" anchor="ctr">
            <a:spAutoFit/>
          </a:bodyPr>
          <a:lstStyle>
            <a:lvl1pPr marL="0" indent="0" algn="l">
              <a:lnSpc>
                <a:spcPct val="112000"/>
              </a:lnSpc>
              <a:spcBef>
                <a:spcPts val="0"/>
              </a:spcBef>
              <a:buNone/>
              <a:defRPr sz="2800">
                <a:solidFill>
                  <a:schemeClr val="bg1"/>
                </a:solidFill>
                <a:latin typeface="Brisbane Trial" panose="020B0304030404020203" pitchFamily="34" charset="0"/>
              </a:defRPr>
            </a:lvl1pPr>
          </a:lstStyle>
          <a:p>
            <a:pPr lvl="0"/>
            <a:r>
              <a:rPr lang="en-US" dirty="0"/>
              <a:t>Insert Category</a:t>
            </a:r>
          </a:p>
        </p:txBody>
      </p:sp>
    </p:spTree>
    <p:extLst>
      <p:ext uri="{BB962C8B-B14F-4D97-AF65-F5344CB8AC3E}">
        <p14:creationId xmlns:p14="http://schemas.microsoft.com/office/powerpoint/2010/main" val="9568316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Headings with List &amp; Callout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53078D-C0E9-82C8-C272-BAA2CFF2D986}"/>
              </a:ext>
              <a:ext uri="{C183D7F6-B498-43B3-948B-1728B52AA6E4}">
                <adec:decorative xmlns:adec="http://schemas.microsoft.com/office/drawing/2017/decorative" val="1"/>
              </a:ext>
            </a:extLst>
          </p:cNvPr>
          <p:cNvSpPr/>
          <p:nvPr userDrawn="1"/>
        </p:nvSpPr>
        <p:spPr>
          <a:xfrm>
            <a:off x="1295400" y="7996769"/>
            <a:ext cx="3910146" cy="621451"/>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Rounded Corners 49">
            <a:extLst>
              <a:ext uri="{FF2B5EF4-FFF2-40B4-BE49-F238E27FC236}">
                <a16:creationId xmlns:a16="http://schemas.microsoft.com/office/drawing/2014/main" id="{374C3381-66D6-98E0-2270-67B88A0C2A87}"/>
              </a:ext>
              <a:ext uri="{C183D7F6-B498-43B3-948B-1728B52AA6E4}">
                <adec:decorative xmlns:adec="http://schemas.microsoft.com/office/drawing/2017/decorative" val="1"/>
              </a:ext>
            </a:extLst>
          </p:cNvPr>
          <p:cNvSpPr/>
          <p:nvPr userDrawn="1"/>
        </p:nvSpPr>
        <p:spPr>
          <a:xfrm>
            <a:off x="7538191" y="8682567"/>
            <a:ext cx="3910146" cy="621451"/>
          </a:xfrm>
          <a:prstGeom prst="roundRect">
            <a:avLst>
              <a:gd name="adj" fmla="val 50000"/>
            </a:avLst>
          </a:prstGeom>
          <a:gradFill flip="none" rotWithShape="1">
            <a:gsLst>
              <a:gs pos="100000">
                <a:srgbClr val="48A838"/>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Connector: Elbow 6">
            <a:extLst>
              <a:ext uri="{FF2B5EF4-FFF2-40B4-BE49-F238E27FC236}">
                <a16:creationId xmlns:a16="http://schemas.microsoft.com/office/drawing/2014/main" id="{FF01F754-A898-09FA-3DFA-E14C02F7EB62}"/>
              </a:ext>
              <a:ext uri="{C183D7F6-B498-43B3-948B-1728B52AA6E4}">
                <adec:decorative xmlns:adec="http://schemas.microsoft.com/office/drawing/2017/decorative" val="1"/>
              </a:ext>
            </a:extLst>
          </p:cNvPr>
          <p:cNvCxnSpPr>
            <a:cxnSpLocks/>
          </p:cNvCxnSpPr>
          <p:nvPr userDrawn="1"/>
        </p:nvCxnSpPr>
        <p:spPr>
          <a:xfrm rot="10800000" flipV="1">
            <a:off x="5166360" y="4809819"/>
            <a:ext cx="2334126" cy="3497675"/>
          </a:xfrm>
          <a:prstGeom prst="bentConnector3">
            <a:avLst>
              <a:gd name="adj1" fmla="val 50000"/>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0DEC7B9-FADE-1EEE-64F3-6DEF5E208284}"/>
              </a:ext>
              <a:ext uri="{C183D7F6-B498-43B3-948B-1728B52AA6E4}">
                <adec:decorative xmlns:adec="http://schemas.microsoft.com/office/drawing/2017/decorative" val="1"/>
              </a:ext>
            </a:extLst>
          </p:cNvPr>
          <p:cNvCxnSpPr>
            <a:cxnSpLocks/>
          </p:cNvCxnSpPr>
          <p:nvPr userDrawn="1"/>
        </p:nvCxnSpPr>
        <p:spPr>
          <a:xfrm rot="10800000" flipV="1">
            <a:off x="11402568" y="4809819"/>
            <a:ext cx="2356602" cy="4183473"/>
          </a:xfrm>
          <a:prstGeom prst="bentConnector3">
            <a:avLst>
              <a:gd name="adj1" fmla="val 50000"/>
            </a:avLst>
          </a:prstGeom>
          <a:ln w="317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Picture Placeholder 35">
            <a:extLst>
              <a:ext uri="{FF2B5EF4-FFF2-40B4-BE49-F238E27FC236}">
                <a16:creationId xmlns:a16="http://schemas.microsoft.com/office/drawing/2014/main" id="{C73C022D-6B85-AAC5-6C50-BC2AF87CD647}"/>
              </a:ext>
              <a:ext uri="{C183D7F6-B498-43B3-948B-1728B52AA6E4}">
                <adec:decorative xmlns:adec="http://schemas.microsoft.com/office/drawing/2017/decorative" val="1"/>
              </a:ext>
            </a:extLst>
          </p:cNvPr>
          <p:cNvSpPr>
            <a:spLocks noGrp="1"/>
          </p:cNvSpPr>
          <p:nvPr>
            <p:ph type="pic" sz="quarter" idx="12"/>
          </p:nvPr>
        </p:nvSpPr>
        <p:spPr>
          <a:xfrm>
            <a:off x="0" y="0"/>
            <a:ext cx="18288000" cy="3170262"/>
          </a:xfrm>
          <a:prstGeom prst="rect">
            <a:avLst/>
          </a:prstGeom>
        </p:spPr>
        <p:txBody>
          <a:bodyPr/>
          <a:lstStyle>
            <a:lvl1pPr>
              <a:buNone/>
              <a:defRPr/>
            </a:lvl1pPr>
          </a:lstStyle>
          <a:p>
            <a:endParaRPr lang="en-US" dirty="0"/>
          </a:p>
        </p:txBody>
      </p:sp>
      <p:sp>
        <p:nvSpPr>
          <p:cNvPr id="40" name="Text Placeholder 32">
            <a:extLst>
              <a:ext uri="{FF2B5EF4-FFF2-40B4-BE49-F238E27FC236}">
                <a16:creationId xmlns:a16="http://schemas.microsoft.com/office/drawing/2014/main" id="{4F1B3701-2646-8DF1-E3CA-420684350E86}"/>
              </a:ext>
            </a:extLst>
          </p:cNvPr>
          <p:cNvSpPr>
            <a:spLocks noGrp="1"/>
          </p:cNvSpPr>
          <p:nvPr>
            <p:ph type="body" sz="quarter" idx="17" hasCustomPrompt="1"/>
          </p:nvPr>
        </p:nvSpPr>
        <p:spPr>
          <a:xfrm>
            <a:off x="1295400" y="4545132"/>
            <a:ext cx="36576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37" name="Text Placeholder 32">
            <a:extLst>
              <a:ext uri="{FF2B5EF4-FFF2-40B4-BE49-F238E27FC236}">
                <a16:creationId xmlns:a16="http://schemas.microsoft.com/office/drawing/2014/main" id="{5BE7ADA4-75C0-44A6-9F99-FE8A9A482F48}"/>
              </a:ext>
            </a:extLst>
          </p:cNvPr>
          <p:cNvSpPr>
            <a:spLocks noGrp="1"/>
          </p:cNvSpPr>
          <p:nvPr>
            <p:ph type="body" sz="quarter" idx="11" hasCustomPrompt="1"/>
          </p:nvPr>
        </p:nvSpPr>
        <p:spPr>
          <a:xfrm>
            <a:off x="1295401" y="5503670"/>
            <a:ext cx="3657600" cy="369332"/>
          </a:xfrm>
          <a:prstGeom prst="rect">
            <a:avLst/>
          </a:prstGeom>
        </p:spPr>
        <p:txBody>
          <a:bodyPr wrap="square" lIns="0" tIns="0" rIns="0" bIns="0">
            <a:spAutoFit/>
          </a:bodyPr>
          <a:lstStyle>
            <a:lvl1pPr marL="0" indent="0">
              <a:lnSpc>
                <a:spcPct val="100000"/>
              </a:lnSpc>
              <a:spcBef>
                <a:spcPts val="0"/>
              </a:spcBef>
              <a:spcAft>
                <a:spcPts val="1800"/>
              </a:spcAft>
              <a:buNone/>
              <a:defRPr sz="2400">
                <a:solidFill>
                  <a:schemeClr val="tx1"/>
                </a:solidFill>
                <a:latin typeface="Brisbane Trial" panose="020B0304030404020203" pitchFamily="34" charset="0"/>
              </a:defRPr>
            </a:lvl1pPr>
          </a:lstStyle>
          <a:p>
            <a:r>
              <a:rPr lang="en-US" dirty="0"/>
              <a:t>Insert List Item(s)</a:t>
            </a:r>
          </a:p>
        </p:txBody>
      </p:sp>
      <p:sp>
        <p:nvSpPr>
          <p:cNvPr id="47" name="Text Placeholder 40">
            <a:extLst>
              <a:ext uri="{FF2B5EF4-FFF2-40B4-BE49-F238E27FC236}">
                <a16:creationId xmlns:a16="http://schemas.microsoft.com/office/drawing/2014/main" id="{0DCBB3F8-0F9A-8D28-80EA-94DC17C50FCA}"/>
              </a:ext>
            </a:extLst>
          </p:cNvPr>
          <p:cNvSpPr>
            <a:spLocks noGrp="1"/>
          </p:cNvSpPr>
          <p:nvPr>
            <p:ph type="body" sz="quarter" idx="14" hasCustomPrompt="1"/>
          </p:nvPr>
        </p:nvSpPr>
        <p:spPr>
          <a:xfrm>
            <a:off x="1611042" y="8140071"/>
            <a:ext cx="3278862" cy="369332"/>
          </a:xfrm>
          <a:prstGeom prst="rect">
            <a:avLst/>
          </a:prstGeom>
        </p:spPr>
        <p:txBody>
          <a:bodyPr wrap="square" lIns="0" tIns="0" rIns="0" bIns="0" anchor="ctr">
            <a:spAutoFit/>
          </a:bodyPr>
          <a:lstStyle>
            <a:lvl1pPr marL="0" indent="0" algn="ctr">
              <a:lnSpc>
                <a:spcPct val="100000"/>
              </a:lnSpc>
              <a:spcBef>
                <a:spcPts val="0"/>
              </a:spcBef>
              <a:buNone/>
              <a:defRPr sz="2400">
                <a:solidFill>
                  <a:schemeClr val="bg1"/>
                </a:solidFill>
                <a:latin typeface="Brisbane Trial" panose="020B0304030404020203" pitchFamily="34" charset="0"/>
              </a:defRPr>
            </a:lvl1pPr>
          </a:lstStyle>
          <a:p>
            <a:pPr lvl="0"/>
            <a:r>
              <a:rPr lang="en-US" dirty="0"/>
              <a:t>Insert Callout</a:t>
            </a:r>
          </a:p>
        </p:txBody>
      </p:sp>
      <p:sp>
        <p:nvSpPr>
          <p:cNvPr id="41" name="Text Placeholder 32">
            <a:extLst>
              <a:ext uri="{FF2B5EF4-FFF2-40B4-BE49-F238E27FC236}">
                <a16:creationId xmlns:a16="http://schemas.microsoft.com/office/drawing/2014/main" id="{A4EC0690-316E-0E6E-B672-DB3A7E88F4E9}"/>
              </a:ext>
            </a:extLst>
          </p:cNvPr>
          <p:cNvSpPr>
            <a:spLocks noGrp="1"/>
          </p:cNvSpPr>
          <p:nvPr>
            <p:ph type="body" sz="quarter" idx="18" hasCustomPrompt="1"/>
          </p:nvPr>
        </p:nvSpPr>
        <p:spPr>
          <a:xfrm>
            <a:off x="7539672" y="4545132"/>
            <a:ext cx="36576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38" name="Text Placeholder 32">
            <a:extLst>
              <a:ext uri="{FF2B5EF4-FFF2-40B4-BE49-F238E27FC236}">
                <a16:creationId xmlns:a16="http://schemas.microsoft.com/office/drawing/2014/main" id="{A41C77A7-2B63-BC64-B83A-25B2EC9732C1}"/>
              </a:ext>
            </a:extLst>
          </p:cNvPr>
          <p:cNvSpPr>
            <a:spLocks noGrp="1"/>
          </p:cNvSpPr>
          <p:nvPr>
            <p:ph type="body" sz="quarter" idx="15" hasCustomPrompt="1"/>
          </p:nvPr>
        </p:nvSpPr>
        <p:spPr>
          <a:xfrm>
            <a:off x="7539672" y="5514206"/>
            <a:ext cx="3657600" cy="369332"/>
          </a:xfrm>
          <a:prstGeom prst="rect">
            <a:avLst/>
          </a:prstGeom>
        </p:spPr>
        <p:txBody>
          <a:bodyPr wrap="square" lIns="0" tIns="0" rIns="0" bIns="0">
            <a:spAutoFit/>
          </a:bodyPr>
          <a:lstStyle>
            <a:lvl1pPr marL="0" indent="0">
              <a:lnSpc>
                <a:spcPct val="100000"/>
              </a:lnSpc>
              <a:spcBef>
                <a:spcPts val="0"/>
              </a:spcBef>
              <a:spcAft>
                <a:spcPts val="1800"/>
              </a:spcAft>
              <a:buNone/>
              <a:defRPr sz="2400">
                <a:solidFill>
                  <a:schemeClr val="tx1"/>
                </a:solidFill>
                <a:latin typeface="Brisbane Trial" panose="020B0304030404020203" pitchFamily="34" charset="0"/>
              </a:defRPr>
            </a:lvl1pPr>
          </a:lstStyle>
          <a:p>
            <a:r>
              <a:rPr lang="en-US" dirty="0"/>
              <a:t>Insert List Item(s)</a:t>
            </a:r>
          </a:p>
        </p:txBody>
      </p:sp>
      <p:sp>
        <p:nvSpPr>
          <p:cNvPr id="51" name="Text Placeholder 40">
            <a:extLst>
              <a:ext uri="{FF2B5EF4-FFF2-40B4-BE49-F238E27FC236}">
                <a16:creationId xmlns:a16="http://schemas.microsoft.com/office/drawing/2014/main" id="{4F25A18E-1807-1F68-6A38-60498A4BD15C}"/>
              </a:ext>
            </a:extLst>
          </p:cNvPr>
          <p:cNvSpPr>
            <a:spLocks noGrp="1"/>
          </p:cNvSpPr>
          <p:nvPr>
            <p:ph type="body" sz="quarter" idx="23" hasCustomPrompt="1"/>
          </p:nvPr>
        </p:nvSpPr>
        <p:spPr>
          <a:xfrm>
            <a:off x="7853833" y="8825869"/>
            <a:ext cx="3278862" cy="369332"/>
          </a:xfrm>
          <a:prstGeom prst="rect">
            <a:avLst/>
          </a:prstGeom>
        </p:spPr>
        <p:txBody>
          <a:bodyPr wrap="square" lIns="0" tIns="0" rIns="0" bIns="0" anchor="ctr">
            <a:spAutoFit/>
          </a:bodyPr>
          <a:lstStyle>
            <a:lvl1pPr marL="0" indent="0" algn="ctr">
              <a:lnSpc>
                <a:spcPct val="100000"/>
              </a:lnSpc>
              <a:spcBef>
                <a:spcPts val="0"/>
              </a:spcBef>
              <a:buNone/>
              <a:defRPr sz="2400">
                <a:solidFill>
                  <a:schemeClr val="bg1"/>
                </a:solidFill>
                <a:latin typeface="Brisbane Trial" panose="020B0304030404020203" pitchFamily="34" charset="0"/>
              </a:defRPr>
            </a:lvl1pPr>
          </a:lstStyle>
          <a:p>
            <a:pPr lvl="0"/>
            <a:r>
              <a:rPr lang="en-US" dirty="0"/>
              <a:t>Insert Callout</a:t>
            </a:r>
          </a:p>
        </p:txBody>
      </p:sp>
      <p:sp>
        <p:nvSpPr>
          <p:cNvPr id="42" name="Text Placeholder 32">
            <a:extLst>
              <a:ext uri="{FF2B5EF4-FFF2-40B4-BE49-F238E27FC236}">
                <a16:creationId xmlns:a16="http://schemas.microsoft.com/office/drawing/2014/main" id="{C9FFAB13-53B8-2D12-709F-0B96EEFE0569}"/>
              </a:ext>
            </a:extLst>
          </p:cNvPr>
          <p:cNvSpPr>
            <a:spLocks noGrp="1"/>
          </p:cNvSpPr>
          <p:nvPr>
            <p:ph type="body" sz="quarter" idx="20" hasCustomPrompt="1"/>
          </p:nvPr>
        </p:nvSpPr>
        <p:spPr>
          <a:xfrm>
            <a:off x="13804939" y="4545132"/>
            <a:ext cx="36576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39" name="Text Placeholder 32">
            <a:extLst>
              <a:ext uri="{FF2B5EF4-FFF2-40B4-BE49-F238E27FC236}">
                <a16:creationId xmlns:a16="http://schemas.microsoft.com/office/drawing/2014/main" id="{339F4E9C-C717-7DE5-B005-9537309A8190}"/>
              </a:ext>
            </a:extLst>
          </p:cNvPr>
          <p:cNvSpPr>
            <a:spLocks noGrp="1"/>
          </p:cNvSpPr>
          <p:nvPr>
            <p:ph type="body" sz="quarter" idx="16" hasCustomPrompt="1"/>
          </p:nvPr>
        </p:nvSpPr>
        <p:spPr>
          <a:xfrm>
            <a:off x="13804939" y="5503670"/>
            <a:ext cx="3657600" cy="369332"/>
          </a:xfrm>
          <a:prstGeom prst="rect">
            <a:avLst/>
          </a:prstGeom>
        </p:spPr>
        <p:txBody>
          <a:bodyPr wrap="square" lIns="0" tIns="0" rIns="0" bIns="0">
            <a:spAutoFit/>
          </a:bodyPr>
          <a:lstStyle>
            <a:lvl1pPr marL="0" indent="0">
              <a:lnSpc>
                <a:spcPct val="100000"/>
              </a:lnSpc>
              <a:spcBef>
                <a:spcPts val="0"/>
              </a:spcBef>
              <a:spcAft>
                <a:spcPts val="1800"/>
              </a:spcAft>
              <a:buNone/>
              <a:defRPr sz="2400">
                <a:solidFill>
                  <a:schemeClr val="tx1"/>
                </a:solidFill>
                <a:latin typeface="Brisbane Trial" panose="020B0304030404020203" pitchFamily="34" charset="0"/>
              </a:defRPr>
            </a:lvl1pPr>
          </a:lstStyle>
          <a:p>
            <a:r>
              <a:rPr lang="en-US" dirty="0"/>
              <a:t>Insert List Item(s)</a:t>
            </a:r>
          </a:p>
        </p:txBody>
      </p:sp>
    </p:spTree>
    <p:extLst>
      <p:ext uri="{BB962C8B-B14F-4D97-AF65-F5344CB8AC3E}">
        <p14:creationId xmlns:p14="http://schemas.microsoft.com/office/powerpoint/2010/main" val="9701576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Headings with Body Text">
    <p:spTree>
      <p:nvGrpSpPr>
        <p:cNvPr id="1" name=""/>
        <p:cNvGrpSpPr/>
        <p:nvPr/>
      </p:nvGrpSpPr>
      <p:grpSpPr>
        <a:xfrm>
          <a:off x="0" y="0"/>
          <a:ext cx="0" cy="0"/>
          <a:chOff x="0" y="0"/>
          <a:chExt cx="0" cy="0"/>
        </a:xfrm>
      </p:grpSpPr>
      <p:sp>
        <p:nvSpPr>
          <p:cNvPr id="29" name="Picture Placeholder 35">
            <a:extLst>
              <a:ext uri="{FF2B5EF4-FFF2-40B4-BE49-F238E27FC236}">
                <a16:creationId xmlns:a16="http://schemas.microsoft.com/office/drawing/2014/main" id="{D3A06DCD-A0F8-9ECE-769F-FD070CEB4FA0}"/>
              </a:ext>
              <a:ext uri="{C183D7F6-B498-43B3-948B-1728B52AA6E4}">
                <adec:decorative xmlns:adec="http://schemas.microsoft.com/office/drawing/2017/decorative" val="1"/>
              </a:ext>
            </a:extLst>
          </p:cNvPr>
          <p:cNvSpPr>
            <a:spLocks noGrp="1"/>
          </p:cNvSpPr>
          <p:nvPr>
            <p:ph type="pic" sz="quarter" idx="12"/>
          </p:nvPr>
        </p:nvSpPr>
        <p:spPr>
          <a:xfrm>
            <a:off x="0" y="0"/>
            <a:ext cx="18288000" cy="3733628"/>
          </a:xfrm>
          <a:prstGeom prst="rect">
            <a:avLst/>
          </a:prstGeom>
        </p:spPr>
        <p:txBody>
          <a:bodyPr/>
          <a:lstStyle>
            <a:lvl1pPr>
              <a:buNone/>
              <a:defRPr/>
            </a:lvl1pPr>
          </a:lstStyle>
          <a:p>
            <a:endParaRPr lang="en-US" dirty="0"/>
          </a:p>
        </p:txBody>
      </p:sp>
      <p:sp>
        <p:nvSpPr>
          <p:cNvPr id="53" name="Text Placeholder 32">
            <a:extLst>
              <a:ext uri="{FF2B5EF4-FFF2-40B4-BE49-F238E27FC236}">
                <a16:creationId xmlns:a16="http://schemas.microsoft.com/office/drawing/2014/main" id="{2E549A73-C324-B8A5-6BCE-4892338B632E}"/>
              </a:ext>
            </a:extLst>
          </p:cNvPr>
          <p:cNvSpPr>
            <a:spLocks noGrp="1"/>
          </p:cNvSpPr>
          <p:nvPr>
            <p:ph type="body" sz="quarter" idx="17" hasCustomPrompt="1"/>
          </p:nvPr>
        </p:nvSpPr>
        <p:spPr>
          <a:xfrm>
            <a:off x="1295023" y="5154848"/>
            <a:ext cx="34290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52" name="Text Placeholder 32">
            <a:extLst>
              <a:ext uri="{FF2B5EF4-FFF2-40B4-BE49-F238E27FC236}">
                <a16:creationId xmlns:a16="http://schemas.microsoft.com/office/drawing/2014/main" id="{ED4589B5-26F9-A94E-3871-4018506AA848}"/>
              </a:ext>
            </a:extLst>
          </p:cNvPr>
          <p:cNvSpPr>
            <a:spLocks noGrp="1"/>
          </p:cNvSpPr>
          <p:nvPr>
            <p:ph type="body" sz="quarter" idx="11" hasCustomPrompt="1"/>
          </p:nvPr>
        </p:nvSpPr>
        <p:spPr>
          <a:xfrm>
            <a:off x="1295022" y="6046241"/>
            <a:ext cx="3429000" cy="405367"/>
          </a:xfrm>
          <a:prstGeom prst="rect">
            <a:avLst/>
          </a:prstGeom>
        </p:spPr>
        <p:txBody>
          <a:bodyPr wrap="square" lIns="0" tIns="0" rIns="0" bIns="0">
            <a:spAutoFit/>
          </a:bodyPr>
          <a:lstStyle>
            <a:lvl1pPr marL="0" indent="0">
              <a:lnSpc>
                <a:spcPct val="113000"/>
              </a:lnSpc>
              <a:spcBef>
                <a:spcPts val="0"/>
              </a:spcBef>
              <a:spcAft>
                <a:spcPts val="1200"/>
              </a:spcAft>
              <a:buNone/>
              <a:defRPr sz="2400" b="0">
                <a:solidFill>
                  <a:schemeClr val="tx1"/>
                </a:solidFill>
                <a:latin typeface="Brisbane Trial" panose="020B0304030404020203" pitchFamily="34" charset="0"/>
              </a:defRPr>
            </a:lvl1pPr>
          </a:lstStyle>
          <a:p>
            <a:r>
              <a:rPr lang="en-US" dirty="0"/>
              <a:t>Insert body text.</a:t>
            </a:r>
          </a:p>
        </p:txBody>
      </p:sp>
      <p:sp>
        <p:nvSpPr>
          <p:cNvPr id="57" name="Text Placeholder 32">
            <a:extLst>
              <a:ext uri="{FF2B5EF4-FFF2-40B4-BE49-F238E27FC236}">
                <a16:creationId xmlns:a16="http://schemas.microsoft.com/office/drawing/2014/main" id="{3EF7910F-EF35-6BF8-6407-5D9D9D3F1004}"/>
              </a:ext>
            </a:extLst>
          </p:cNvPr>
          <p:cNvSpPr>
            <a:spLocks noGrp="1"/>
          </p:cNvSpPr>
          <p:nvPr>
            <p:ph type="body" sz="quarter" idx="21" hasCustomPrompt="1"/>
          </p:nvPr>
        </p:nvSpPr>
        <p:spPr>
          <a:xfrm>
            <a:off x="5381043" y="5154848"/>
            <a:ext cx="34290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54" name="Text Placeholder 32">
            <a:extLst>
              <a:ext uri="{FF2B5EF4-FFF2-40B4-BE49-F238E27FC236}">
                <a16:creationId xmlns:a16="http://schemas.microsoft.com/office/drawing/2014/main" id="{8BFB828C-AFCE-A3EB-C0B6-9A6075E5A79B}"/>
              </a:ext>
            </a:extLst>
          </p:cNvPr>
          <p:cNvSpPr>
            <a:spLocks noGrp="1"/>
          </p:cNvSpPr>
          <p:nvPr>
            <p:ph type="body" sz="quarter" idx="18" hasCustomPrompt="1"/>
          </p:nvPr>
        </p:nvSpPr>
        <p:spPr>
          <a:xfrm>
            <a:off x="5381043" y="6046241"/>
            <a:ext cx="3429001" cy="408125"/>
          </a:xfrm>
          <a:prstGeom prst="rect">
            <a:avLst/>
          </a:prstGeom>
        </p:spPr>
        <p:txBody>
          <a:bodyPr wrap="square" lIns="0" tIns="0" rIns="0" bIns="0">
            <a:spAutoFit/>
          </a:bodyPr>
          <a:lstStyle>
            <a:lvl1pPr marL="0" indent="0">
              <a:lnSpc>
                <a:spcPct val="114000"/>
              </a:lnSpc>
              <a:spcBef>
                <a:spcPts val="0"/>
              </a:spcBef>
              <a:spcAft>
                <a:spcPts val="1200"/>
              </a:spcAft>
              <a:buNone/>
              <a:defRPr sz="2400" b="0" u="none">
                <a:solidFill>
                  <a:schemeClr val="tx1"/>
                </a:solidFill>
                <a:latin typeface="Brisbane Trial" panose="020B0304030404020203" pitchFamily="34" charset="0"/>
              </a:defRPr>
            </a:lvl1pPr>
          </a:lstStyle>
          <a:p>
            <a:r>
              <a:rPr lang="en-US" dirty="0"/>
              <a:t>Insert body text.</a:t>
            </a:r>
          </a:p>
        </p:txBody>
      </p:sp>
      <p:sp>
        <p:nvSpPr>
          <p:cNvPr id="58" name="Text Placeholder 32">
            <a:extLst>
              <a:ext uri="{FF2B5EF4-FFF2-40B4-BE49-F238E27FC236}">
                <a16:creationId xmlns:a16="http://schemas.microsoft.com/office/drawing/2014/main" id="{9D1073A7-34A5-EB9C-0643-DAE49F1F4D36}"/>
              </a:ext>
            </a:extLst>
          </p:cNvPr>
          <p:cNvSpPr>
            <a:spLocks noGrp="1"/>
          </p:cNvSpPr>
          <p:nvPr>
            <p:ph type="body" sz="quarter" idx="23" hasCustomPrompt="1"/>
          </p:nvPr>
        </p:nvSpPr>
        <p:spPr>
          <a:xfrm>
            <a:off x="9467063" y="5154848"/>
            <a:ext cx="34290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55" name="Text Placeholder 32">
            <a:extLst>
              <a:ext uri="{FF2B5EF4-FFF2-40B4-BE49-F238E27FC236}">
                <a16:creationId xmlns:a16="http://schemas.microsoft.com/office/drawing/2014/main" id="{E0EC289D-5D0E-5B1D-C290-37EB53333F8D}"/>
              </a:ext>
            </a:extLst>
          </p:cNvPr>
          <p:cNvSpPr>
            <a:spLocks noGrp="1"/>
          </p:cNvSpPr>
          <p:nvPr>
            <p:ph type="body" sz="quarter" idx="19" hasCustomPrompt="1"/>
          </p:nvPr>
        </p:nvSpPr>
        <p:spPr>
          <a:xfrm>
            <a:off x="9467065" y="6046241"/>
            <a:ext cx="3429000" cy="408125"/>
          </a:xfrm>
          <a:prstGeom prst="rect">
            <a:avLst/>
          </a:prstGeom>
        </p:spPr>
        <p:txBody>
          <a:bodyPr wrap="square" lIns="0" tIns="0" rIns="0" bIns="0">
            <a:spAutoFit/>
          </a:bodyPr>
          <a:lstStyle>
            <a:lvl1pPr marL="0" indent="0">
              <a:lnSpc>
                <a:spcPct val="114000"/>
              </a:lnSpc>
              <a:spcBef>
                <a:spcPts val="0"/>
              </a:spcBef>
              <a:spcAft>
                <a:spcPts val="1200"/>
              </a:spcAft>
              <a:buNone/>
              <a:defRPr sz="2400" b="0" u="none">
                <a:solidFill>
                  <a:schemeClr val="tx1"/>
                </a:solidFill>
                <a:latin typeface="Brisbane Trial" panose="020B0304030404020203" pitchFamily="34" charset="0"/>
              </a:defRPr>
            </a:lvl1pPr>
          </a:lstStyle>
          <a:p>
            <a:r>
              <a:rPr lang="en-US" dirty="0"/>
              <a:t>Insert body text.</a:t>
            </a:r>
          </a:p>
        </p:txBody>
      </p:sp>
      <p:sp>
        <p:nvSpPr>
          <p:cNvPr id="61" name="Text Placeholder 32">
            <a:extLst>
              <a:ext uri="{FF2B5EF4-FFF2-40B4-BE49-F238E27FC236}">
                <a16:creationId xmlns:a16="http://schemas.microsoft.com/office/drawing/2014/main" id="{33503816-AD9D-0443-D18E-2B48EBC3152C}"/>
              </a:ext>
            </a:extLst>
          </p:cNvPr>
          <p:cNvSpPr>
            <a:spLocks noGrp="1"/>
          </p:cNvSpPr>
          <p:nvPr>
            <p:ph type="body" sz="quarter" idx="27" hasCustomPrompt="1"/>
          </p:nvPr>
        </p:nvSpPr>
        <p:spPr>
          <a:xfrm>
            <a:off x="13553088" y="5154848"/>
            <a:ext cx="342900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60" name="Text Placeholder 32">
            <a:extLst>
              <a:ext uri="{FF2B5EF4-FFF2-40B4-BE49-F238E27FC236}">
                <a16:creationId xmlns:a16="http://schemas.microsoft.com/office/drawing/2014/main" id="{260CAA04-897E-2250-0A25-3EBA2B44DDD5}"/>
              </a:ext>
            </a:extLst>
          </p:cNvPr>
          <p:cNvSpPr>
            <a:spLocks noGrp="1"/>
          </p:cNvSpPr>
          <p:nvPr>
            <p:ph type="body" sz="quarter" idx="26" hasCustomPrompt="1"/>
          </p:nvPr>
        </p:nvSpPr>
        <p:spPr>
          <a:xfrm>
            <a:off x="13553086" y="6046241"/>
            <a:ext cx="3429001" cy="408125"/>
          </a:xfrm>
          <a:prstGeom prst="rect">
            <a:avLst/>
          </a:prstGeom>
        </p:spPr>
        <p:txBody>
          <a:bodyPr wrap="square" lIns="0" tIns="0" rIns="0" bIns="0">
            <a:spAutoFit/>
          </a:bodyPr>
          <a:lstStyle>
            <a:lvl1pPr marL="0" indent="0">
              <a:lnSpc>
                <a:spcPct val="114000"/>
              </a:lnSpc>
              <a:spcBef>
                <a:spcPts val="0"/>
              </a:spcBef>
              <a:spcAft>
                <a:spcPts val="1200"/>
              </a:spcAft>
              <a:buNone/>
              <a:defRPr sz="2400" b="0" u="none">
                <a:solidFill>
                  <a:schemeClr val="tx1"/>
                </a:solidFill>
                <a:latin typeface="Brisbane Trial" panose="020B0304030404020203" pitchFamily="34" charset="0"/>
              </a:defRPr>
            </a:lvl1pPr>
          </a:lstStyle>
          <a:p>
            <a:r>
              <a:rPr lang="en-US" dirty="0"/>
              <a:t>Insert body text.</a:t>
            </a:r>
          </a:p>
        </p:txBody>
      </p:sp>
    </p:spTree>
    <p:extLst>
      <p:ext uri="{BB962C8B-B14F-4D97-AF65-F5344CB8AC3E}">
        <p14:creationId xmlns:p14="http://schemas.microsoft.com/office/powerpoint/2010/main" val="47415254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Headings with Bullet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9B65590-C38D-23E0-9FE8-C3F9E115B5AA}"/>
              </a:ext>
              <a:ext uri="{C183D7F6-B498-43B3-948B-1728B52AA6E4}">
                <adec:decorative xmlns:adec="http://schemas.microsoft.com/office/drawing/2017/decorative" val="1"/>
              </a:ext>
            </a:extLst>
          </p:cNvPr>
          <p:cNvSpPr>
            <a:spLocks noGrp="1"/>
          </p:cNvSpPr>
          <p:nvPr>
            <p:ph type="pic" sz="quarter" idx="14"/>
          </p:nvPr>
        </p:nvSpPr>
        <p:spPr>
          <a:xfrm>
            <a:off x="0" y="-4"/>
            <a:ext cx="8587522" cy="5143358"/>
          </a:xfrm>
          <a:custGeom>
            <a:avLst/>
            <a:gdLst>
              <a:gd name="csX0" fmla="*/ 1 w 8587523"/>
              <a:gd name="csY0" fmla="*/ 0 h 5143360"/>
              <a:gd name="csX1" fmla="*/ 8587522 w 8587523"/>
              <a:gd name="csY1" fmla="*/ 0 h 5143360"/>
              <a:gd name="csX2" fmla="*/ 8587522 w 8587523"/>
              <a:gd name="csY2" fmla="*/ 947040 h 5143360"/>
              <a:gd name="csX3" fmla="*/ 8587523 w 8587523"/>
              <a:gd name="csY3" fmla="*/ 947050 h 5143360"/>
              <a:gd name="csX4" fmla="*/ 8587523 w 8587523"/>
              <a:gd name="csY4" fmla="*/ 4196314 h 5143360"/>
              <a:gd name="csX5" fmla="*/ 7640477 w 8587523"/>
              <a:gd name="csY5" fmla="*/ 5143360 h 5143360"/>
              <a:gd name="csX6" fmla="*/ 947047 w 8587523"/>
              <a:gd name="csY6" fmla="*/ 5143360 h 5143360"/>
              <a:gd name="csX7" fmla="*/ 947027 w 8587523"/>
              <a:gd name="csY7" fmla="*/ 5143359 h 5143360"/>
              <a:gd name="csX8" fmla="*/ 0 w 8587523"/>
              <a:gd name="csY8" fmla="*/ 5143359 h 5143360"/>
              <a:gd name="csX9" fmla="*/ 0 w 8587523"/>
              <a:gd name="csY9" fmla="*/ 469484 h 5143360"/>
              <a:gd name="csX10" fmla="*/ 1 w 8587523"/>
              <a:gd name="csY10" fmla="*/ 469484 h 5143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587523" h="5143360">
                <a:moveTo>
                  <a:pt x="1" y="0"/>
                </a:moveTo>
                <a:lnTo>
                  <a:pt x="8587522" y="0"/>
                </a:lnTo>
                <a:lnTo>
                  <a:pt x="8587522" y="947040"/>
                </a:lnTo>
                <a:lnTo>
                  <a:pt x="8587523" y="947050"/>
                </a:lnTo>
                <a:lnTo>
                  <a:pt x="8587523" y="4196314"/>
                </a:lnTo>
                <a:cubicBezTo>
                  <a:pt x="8587523" y="4719353"/>
                  <a:pt x="8163516" y="5143360"/>
                  <a:pt x="7640477" y="5143360"/>
                </a:cubicBezTo>
                <a:lnTo>
                  <a:pt x="947047" y="5143360"/>
                </a:lnTo>
                <a:lnTo>
                  <a:pt x="947027" y="5143359"/>
                </a:lnTo>
                <a:lnTo>
                  <a:pt x="0" y="5143359"/>
                </a:lnTo>
                <a:lnTo>
                  <a:pt x="0" y="469484"/>
                </a:lnTo>
                <a:lnTo>
                  <a:pt x="1" y="469484"/>
                </a:lnTo>
                <a:close/>
              </a:path>
            </a:pathLst>
          </a:custGeom>
          <a:noFill/>
        </p:spPr>
        <p:txBody>
          <a:bodyPr wrap="square">
            <a:noAutofit/>
          </a:bodyPr>
          <a:lstStyle>
            <a:lvl1pPr>
              <a:buNone/>
              <a:defRPr/>
            </a:lvl1pPr>
          </a:lstStyle>
          <a:p>
            <a:endParaRPr lang="en-US" dirty="0"/>
          </a:p>
        </p:txBody>
      </p:sp>
      <p:sp>
        <p:nvSpPr>
          <p:cNvPr id="3" name="Rectangle: Rounded Corners 2">
            <a:extLst>
              <a:ext uri="{FF2B5EF4-FFF2-40B4-BE49-F238E27FC236}">
                <a16:creationId xmlns:a16="http://schemas.microsoft.com/office/drawing/2014/main" id="{DEA47024-2DF3-78DF-DAE2-07AE118A3480}"/>
              </a:ext>
              <a:ext uri="{C183D7F6-B498-43B3-948B-1728B52AA6E4}">
                <adec:decorative xmlns:adec="http://schemas.microsoft.com/office/drawing/2017/decorative" val="1"/>
              </a:ext>
            </a:extLst>
          </p:cNvPr>
          <p:cNvSpPr/>
          <p:nvPr userDrawn="1"/>
        </p:nvSpPr>
        <p:spPr>
          <a:xfrm rot="16200000" flipV="1">
            <a:off x="11247079" y="-2659561"/>
            <a:ext cx="4381362" cy="9700477"/>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0">
            <a:extLst>
              <a:ext uri="{FF2B5EF4-FFF2-40B4-BE49-F238E27FC236}">
                <a16:creationId xmlns:a16="http://schemas.microsoft.com/office/drawing/2014/main" id="{D3333B7B-6C47-973E-14B0-A27F134785A3}"/>
              </a:ext>
            </a:extLst>
          </p:cNvPr>
          <p:cNvSpPr>
            <a:spLocks noGrp="1"/>
          </p:cNvSpPr>
          <p:nvPr>
            <p:ph type="body" sz="quarter" idx="24" hasCustomPrompt="1"/>
          </p:nvPr>
        </p:nvSpPr>
        <p:spPr>
          <a:xfrm>
            <a:off x="9618507" y="942666"/>
            <a:ext cx="7526491" cy="1806905"/>
          </a:xfrm>
          <a:prstGeom prst="rect">
            <a:avLst/>
          </a:prstGeom>
        </p:spPr>
        <p:txBody>
          <a:bodyPr wrap="square" lIns="0" tIns="0" rIns="0" bIns="0" anchor="b">
            <a:spAutoFit/>
          </a:bodyPr>
          <a:lstStyle>
            <a:lvl1pPr marL="0" indent="0">
              <a:lnSpc>
                <a:spcPct val="103000"/>
              </a:lnSpc>
              <a:spcBef>
                <a:spcPts val="0"/>
              </a:spcBef>
              <a:buNone/>
              <a:defRPr sz="5700" b="1">
                <a:solidFill>
                  <a:schemeClr val="bg1"/>
                </a:solidFill>
                <a:latin typeface="Brisbane Trial" panose="020B0304030404020203" pitchFamily="34" charset="0"/>
              </a:defRPr>
            </a:lvl1pPr>
          </a:lstStyle>
          <a:p>
            <a:pPr lvl="0"/>
            <a:r>
              <a:rPr lang="en-US" dirty="0"/>
              <a:t>Insert Slide Title </a:t>
            </a:r>
            <a:br>
              <a:rPr lang="en-US" dirty="0"/>
            </a:br>
            <a:r>
              <a:rPr lang="en-US" dirty="0"/>
              <a:t>or Section Heading</a:t>
            </a:r>
          </a:p>
        </p:txBody>
      </p:sp>
      <p:sp>
        <p:nvSpPr>
          <p:cNvPr id="38" name="Text Placeholder 49">
            <a:extLst>
              <a:ext uri="{FF2B5EF4-FFF2-40B4-BE49-F238E27FC236}">
                <a16:creationId xmlns:a16="http://schemas.microsoft.com/office/drawing/2014/main" id="{A1BAD669-BA8D-762E-7170-35F435FB7EB1}"/>
              </a:ext>
            </a:extLst>
          </p:cNvPr>
          <p:cNvSpPr>
            <a:spLocks noGrp="1"/>
          </p:cNvSpPr>
          <p:nvPr>
            <p:ph type="body" sz="quarter" idx="25" hasCustomPrompt="1"/>
          </p:nvPr>
        </p:nvSpPr>
        <p:spPr>
          <a:xfrm>
            <a:off x="9618506" y="3009900"/>
            <a:ext cx="7526491" cy="453522"/>
          </a:xfrm>
          <a:prstGeom prst="rect">
            <a:avLst/>
          </a:prstGeom>
        </p:spPr>
        <p:txBody>
          <a:bodyPr lIns="0" tIns="0" rIns="0" bIns="0">
            <a:spAutoFit/>
          </a:bodyPr>
          <a:lstStyle>
            <a:lvl1pPr marL="0" indent="0">
              <a:lnSpc>
                <a:spcPct val="107000"/>
              </a:lnSpc>
              <a:spcBef>
                <a:spcPts val="0"/>
              </a:spcBef>
              <a:buNone/>
              <a:defRPr sz="2800" i="1">
                <a:solidFill>
                  <a:schemeClr val="bg1"/>
                </a:solidFill>
                <a:latin typeface="Brisbane Trial" panose="020B0304030404020203" pitchFamily="34" charset="0"/>
              </a:defRPr>
            </a:lvl1pPr>
          </a:lstStyle>
          <a:p>
            <a:pPr lvl="0"/>
            <a:r>
              <a:rPr lang="en-US" dirty="0"/>
              <a:t>Insert Subtitle</a:t>
            </a:r>
          </a:p>
        </p:txBody>
      </p:sp>
      <p:sp>
        <p:nvSpPr>
          <p:cNvPr id="28" name="Text Placeholder 32">
            <a:extLst>
              <a:ext uri="{FF2B5EF4-FFF2-40B4-BE49-F238E27FC236}">
                <a16:creationId xmlns:a16="http://schemas.microsoft.com/office/drawing/2014/main" id="{16165A45-1272-AAAA-2031-B63B7D016C75}"/>
              </a:ext>
            </a:extLst>
          </p:cNvPr>
          <p:cNvSpPr>
            <a:spLocks noGrp="1"/>
          </p:cNvSpPr>
          <p:nvPr>
            <p:ph type="body" sz="quarter" idx="19" hasCustomPrompt="1"/>
          </p:nvPr>
        </p:nvSpPr>
        <p:spPr>
          <a:xfrm>
            <a:off x="1271452" y="6126480"/>
            <a:ext cx="4846320"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22" name="Text Placeholder 32">
            <a:extLst>
              <a:ext uri="{FF2B5EF4-FFF2-40B4-BE49-F238E27FC236}">
                <a16:creationId xmlns:a16="http://schemas.microsoft.com/office/drawing/2014/main" id="{05E53C88-2614-0DC1-0E24-2D93E7EDB307}"/>
              </a:ext>
            </a:extLst>
          </p:cNvPr>
          <p:cNvSpPr>
            <a:spLocks noGrp="1"/>
          </p:cNvSpPr>
          <p:nvPr>
            <p:ph type="body" sz="quarter" idx="18" hasCustomPrompt="1"/>
          </p:nvPr>
        </p:nvSpPr>
        <p:spPr>
          <a:xfrm>
            <a:off x="1271454" y="7048500"/>
            <a:ext cx="4841632" cy="405367"/>
          </a:xfrm>
          <a:prstGeom prst="rect">
            <a:avLst/>
          </a:prstGeom>
        </p:spPr>
        <p:txBody>
          <a:bodyPr wrap="square" lIns="0" tIns="0" rIns="0" bIns="0">
            <a:spAutoFit/>
          </a:bodyPr>
          <a:lstStyle>
            <a:lvl1pPr marL="457200" indent="-347472">
              <a:lnSpc>
                <a:spcPct val="113000"/>
              </a:lnSpc>
              <a:spcBef>
                <a:spcPts val="0"/>
              </a:spcBef>
              <a:spcAft>
                <a:spcPts val="1200"/>
              </a:spcAft>
              <a:buFont typeface="Arial" panose="020B0604020202020204" pitchFamily="34" charset="0"/>
              <a:buChar char="•"/>
              <a:defRPr sz="2400" b="0">
                <a:solidFill>
                  <a:schemeClr val="tx1"/>
                </a:solidFill>
                <a:latin typeface="Brisbane Trial" panose="020B0304030404020203" pitchFamily="34" charset="0"/>
              </a:defRPr>
            </a:lvl1pPr>
          </a:lstStyle>
          <a:p>
            <a:r>
              <a:rPr lang="en-US" dirty="0"/>
              <a:t>Insert bullet(s)</a:t>
            </a:r>
          </a:p>
        </p:txBody>
      </p:sp>
      <p:sp>
        <p:nvSpPr>
          <p:cNvPr id="29" name="Text Placeholder 32">
            <a:extLst>
              <a:ext uri="{FF2B5EF4-FFF2-40B4-BE49-F238E27FC236}">
                <a16:creationId xmlns:a16="http://schemas.microsoft.com/office/drawing/2014/main" id="{D6738AC8-A4ED-1130-8895-8BC75E7F6116}"/>
              </a:ext>
            </a:extLst>
          </p:cNvPr>
          <p:cNvSpPr>
            <a:spLocks noGrp="1"/>
          </p:cNvSpPr>
          <p:nvPr>
            <p:ph type="body" sz="quarter" idx="21" hasCustomPrompt="1"/>
          </p:nvPr>
        </p:nvSpPr>
        <p:spPr>
          <a:xfrm>
            <a:off x="6784373" y="6126480"/>
            <a:ext cx="4841631"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24" name="Text Placeholder 32">
            <a:extLst>
              <a:ext uri="{FF2B5EF4-FFF2-40B4-BE49-F238E27FC236}">
                <a16:creationId xmlns:a16="http://schemas.microsoft.com/office/drawing/2014/main" id="{CD1C450A-92D5-6AA8-5127-022187F5692F}"/>
              </a:ext>
            </a:extLst>
          </p:cNvPr>
          <p:cNvSpPr>
            <a:spLocks noGrp="1"/>
          </p:cNvSpPr>
          <p:nvPr>
            <p:ph type="body" sz="quarter" idx="20" hasCustomPrompt="1"/>
          </p:nvPr>
        </p:nvSpPr>
        <p:spPr>
          <a:xfrm>
            <a:off x="6784374" y="7048500"/>
            <a:ext cx="4846318" cy="405367"/>
          </a:xfrm>
          <a:prstGeom prst="rect">
            <a:avLst/>
          </a:prstGeom>
        </p:spPr>
        <p:txBody>
          <a:bodyPr wrap="square" lIns="0" tIns="0" rIns="0" bIns="0">
            <a:spAutoFit/>
          </a:bodyPr>
          <a:lstStyle>
            <a:lvl1pPr marL="457200" indent="-347472">
              <a:lnSpc>
                <a:spcPct val="113000"/>
              </a:lnSpc>
              <a:spcBef>
                <a:spcPts val="0"/>
              </a:spcBef>
              <a:spcAft>
                <a:spcPts val="1200"/>
              </a:spcAft>
              <a:buFont typeface="Arial" panose="020B0604020202020204" pitchFamily="34" charset="0"/>
              <a:buChar char="•"/>
              <a:defRPr sz="2400" b="0">
                <a:solidFill>
                  <a:schemeClr val="tx1"/>
                </a:solidFill>
                <a:latin typeface="Brisbane Trial" panose="020B0304030404020203" pitchFamily="34" charset="0"/>
              </a:defRPr>
            </a:lvl1pPr>
          </a:lstStyle>
          <a:p>
            <a:r>
              <a:rPr lang="en-US" dirty="0"/>
              <a:t>Insert bullet(s)</a:t>
            </a:r>
          </a:p>
        </p:txBody>
      </p:sp>
      <p:sp>
        <p:nvSpPr>
          <p:cNvPr id="30" name="Text Placeholder 32">
            <a:extLst>
              <a:ext uri="{FF2B5EF4-FFF2-40B4-BE49-F238E27FC236}">
                <a16:creationId xmlns:a16="http://schemas.microsoft.com/office/drawing/2014/main" id="{2E3F27B2-2CB9-8F81-5544-245C12CDC7EC}"/>
              </a:ext>
            </a:extLst>
          </p:cNvPr>
          <p:cNvSpPr>
            <a:spLocks noGrp="1"/>
          </p:cNvSpPr>
          <p:nvPr>
            <p:ph type="body" sz="quarter" idx="23" hasCustomPrompt="1"/>
          </p:nvPr>
        </p:nvSpPr>
        <p:spPr>
          <a:xfrm>
            <a:off x="12303367" y="6126480"/>
            <a:ext cx="4841632" cy="529376"/>
          </a:xfrm>
          <a:prstGeom prst="rect">
            <a:avLst/>
          </a:prstGeom>
        </p:spPr>
        <p:txBody>
          <a:bodyPr wrap="square" lIns="0" tIns="0" rIns="0" bIns="0" anchor="b">
            <a:spAutoFit/>
          </a:bodyPr>
          <a:lstStyle>
            <a:lvl1pPr marL="0" indent="0">
              <a:lnSpc>
                <a:spcPct val="110000"/>
              </a:lnSpc>
              <a:spcBef>
                <a:spcPts val="0"/>
              </a:spcBef>
              <a:spcAft>
                <a:spcPts val="0"/>
              </a:spcAft>
              <a:buNone/>
              <a:defRPr sz="3200" b="1">
                <a:solidFill>
                  <a:srgbClr val="26777E"/>
                </a:solidFill>
                <a:latin typeface="Brisbane Trial" panose="020B0304030404020203" pitchFamily="34" charset="0"/>
              </a:defRPr>
            </a:lvl1pPr>
          </a:lstStyle>
          <a:p>
            <a:r>
              <a:rPr lang="en-US" dirty="0"/>
              <a:t>Insert Heading</a:t>
            </a:r>
          </a:p>
        </p:txBody>
      </p:sp>
      <p:sp>
        <p:nvSpPr>
          <p:cNvPr id="26" name="Text Placeholder 32">
            <a:extLst>
              <a:ext uri="{FF2B5EF4-FFF2-40B4-BE49-F238E27FC236}">
                <a16:creationId xmlns:a16="http://schemas.microsoft.com/office/drawing/2014/main" id="{8C18CAC5-FC17-7B47-4651-6D24B01C2E31}"/>
              </a:ext>
            </a:extLst>
          </p:cNvPr>
          <p:cNvSpPr>
            <a:spLocks noGrp="1"/>
          </p:cNvSpPr>
          <p:nvPr>
            <p:ph type="body" sz="quarter" idx="22" hasCustomPrompt="1"/>
          </p:nvPr>
        </p:nvSpPr>
        <p:spPr>
          <a:xfrm>
            <a:off x="12303368" y="7048500"/>
            <a:ext cx="4841631" cy="405367"/>
          </a:xfrm>
          <a:prstGeom prst="rect">
            <a:avLst/>
          </a:prstGeom>
        </p:spPr>
        <p:txBody>
          <a:bodyPr wrap="square" lIns="0" tIns="0" rIns="0" bIns="0">
            <a:spAutoFit/>
          </a:bodyPr>
          <a:lstStyle>
            <a:lvl1pPr marL="457200" indent="-347472">
              <a:lnSpc>
                <a:spcPct val="113000"/>
              </a:lnSpc>
              <a:spcBef>
                <a:spcPts val="0"/>
              </a:spcBef>
              <a:spcAft>
                <a:spcPts val="1200"/>
              </a:spcAft>
              <a:buFont typeface="Arial" panose="020B0604020202020204" pitchFamily="34" charset="0"/>
              <a:buChar char="•"/>
              <a:defRPr sz="2400" b="0">
                <a:solidFill>
                  <a:schemeClr val="tx1"/>
                </a:solidFill>
                <a:latin typeface="Brisbane Trial" panose="020B0304030404020203" pitchFamily="34" charset="0"/>
              </a:defRPr>
            </a:lvl1pPr>
          </a:lstStyle>
          <a:p>
            <a:r>
              <a:rPr lang="en-US" dirty="0"/>
              <a:t>Insert bullet(s)</a:t>
            </a:r>
          </a:p>
        </p:txBody>
      </p:sp>
    </p:spTree>
    <p:extLst>
      <p:ext uri="{BB962C8B-B14F-4D97-AF65-F5344CB8AC3E}">
        <p14:creationId xmlns:p14="http://schemas.microsoft.com/office/powerpoint/2010/main" val="372220930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ight One-Line Text Boxes">
    <p:spTree>
      <p:nvGrpSpPr>
        <p:cNvPr id="1" name=""/>
        <p:cNvGrpSpPr/>
        <p:nvPr/>
      </p:nvGrpSpPr>
      <p:grpSpPr>
        <a:xfrm>
          <a:off x="0" y="0"/>
          <a:ext cx="0" cy="0"/>
          <a:chOff x="0" y="0"/>
          <a:chExt cx="0" cy="0"/>
        </a:xfrm>
      </p:grpSpPr>
      <p:sp>
        <p:nvSpPr>
          <p:cNvPr id="23" name="Picture Placeholder 35">
            <a:extLst>
              <a:ext uri="{FF2B5EF4-FFF2-40B4-BE49-F238E27FC236}">
                <a16:creationId xmlns:a16="http://schemas.microsoft.com/office/drawing/2014/main" id="{5BF03369-F84E-5EFE-92D8-04BB6D94F66C}"/>
              </a:ext>
              <a:ext uri="{C183D7F6-B498-43B3-948B-1728B52AA6E4}">
                <adec:decorative xmlns:adec="http://schemas.microsoft.com/office/drawing/2017/decorative" val="1"/>
              </a:ext>
            </a:extLst>
          </p:cNvPr>
          <p:cNvSpPr>
            <a:spLocks noGrp="1"/>
          </p:cNvSpPr>
          <p:nvPr>
            <p:ph type="pic" sz="quarter" idx="12"/>
          </p:nvPr>
        </p:nvSpPr>
        <p:spPr>
          <a:xfrm>
            <a:off x="9448798" y="0"/>
            <a:ext cx="8839202" cy="2857500"/>
          </a:xfrm>
          <a:prstGeom prst="rect">
            <a:avLst/>
          </a:prstGeom>
        </p:spPr>
        <p:txBody>
          <a:bodyPr/>
          <a:lstStyle>
            <a:lvl1pPr>
              <a:buNone/>
              <a:defRPr/>
            </a:lvl1pPr>
          </a:lstStyle>
          <a:p>
            <a:endParaRPr lang="en-US" dirty="0"/>
          </a:p>
        </p:txBody>
      </p:sp>
      <p:sp>
        <p:nvSpPr>
          <p:cNvPr id="4" name="Freeform: Shape 3">
            <a:extLst>
              <a:ext uri="{FF2B5EF4-FFF2-40B4-BE49-F238E27FC236}">
                <a16:creationId xmlns:a16="http://schemas.microsoft.com/office/drawing/2014/main" id="{2D4B8DA1-169C-BB11-316D-47C75845C511}"/>
              </a:ext>
              <a:ext uri="{C183D7F6-B498-43B3-948B-1728B52AA6E4}">
                <adec:decorative xmlns:adec="http://schemas.microsoft.com/office/drawing/2017/decorative" val="1"/>
              </a:ext>
            </a:extLst>
          </p:cNvPr>
          <p:cNvSpPr/>
          <p:nvPr userDrawn="1"/>
        </p:nvSpPr>
        <p:spPr>
          <a:xfrm>
            <a:off x="0" y="-3199"/>
            <a:ext cx="9448798" cy="3622696"/>
          </a:xfrm>
          <a:custGeom>
            <a:avLst/>
            <a:gdLst>
              <a:gd name="csX0" fmla="*/ 4343398 w 9448798"/>
              <a:gd name="csY0" fmla="*/ 0 h 3622696"/>
              <a:gd name="csX1" fmla="*/ 9448798 w 9448798"/>
              <a:gd name="csY1" fmla="*/ 0 h 3622696"/>
              <a:gd name="csX2" fmla="*/ 9448798 w 9448798"/>
              <a:gd name="csY2" fmla="*/ 2366997 h 3622696"/>
              <a:gd name="csX3" fmla="*/ 9448797 w 9448798"/>
              <a:gd name="csY3" fmla="*/ 2366997 h 3622696"/>
              <a:gd name="csX4" fmla="*/ 9448797 w 9448798"/>
              <a:gd name="csY4" fmla="*/ 2742250 h 3622696"/>
              <a:gd name="csX5" fmla="*/ 8568353 w 9448798"/>
              <a:gd name="csY5" fmla="*/ 3622694 h 3622696"/>
              <a:gd name="csX6" fmla="*/ 7912613 w 9448798"/>
              <a:gd name="csY6" fmla="*/ 3622694 h 3622696"/>
              <a:gd name="csX7" fmla="*/ 7912613 w 9448798"/>
              <a:gd name="csY7" fmla="*/ 3622696 h 3622696"/>
              <a:gd name="csX8" fmla="*/ 0 w 9448798"/>
              <a:gd name="csY8" fmla="*/ 3622696 h 3622696"/>
              <a:gd name="csX9" fmla="*/ 0 w 9448798"/>
              <a:gd name="csY9" fmla="*/ 3195 h 3622696"/>
              <a:gd name="csX10" fmla="*/ 4343398 w 9448798"/>
              <a:gd name="csY10" fmla="*/ 3195 h 36226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448798" h="3622696">
                <a:moveTo>
                  <a:pt x="4343398" y="0"/>
                </a:moveTo>
                <a:lnTo>
                  <a:pt x="9448798" y="0"/>
                </a:lnTo>
                <a:lnTo>
                  <a:pt x="9448798" y="2366997"/>
                </a:lnTo>
                <a:lnTo>
                  <a:pt x="9448797" y="2366997"/>
                </a:lnTo>
                <a:lnTo>
                  <a:pt x="9448797" y="2742250"/>
                </a:lnTo>
                <a:cubicBezTo>
                  <a:pt x="9448797" y="3228506"/>
                  <a:pt x="9054609" y="3622694"/>
                  <a:pt x="8568353" y="3622694"/>
                </a:cubicBezTo>
                <a:lnTo>
                  <a:pt x="7912613" y="3622694"/>
                </a:lnTo>
                <a:lnTo>
                  <a:pt x="7912613" y="3622696"/>
                </a:lnTo>
                <a:lnTo>
                  <a:pt x="0" y="3622696"/>
                </a:lnTo>
                <a:lnTo>
                  <a:pt x="0" y="3195"/>
                </a:lnTo>
                <a:lnTo>
                  <a:pt x="4343398" y="3195"/>
                </a:lnTo>
                <a:close/>
              </a:path>
            </a:pathLst>
          </a:custGeom>
          <a:solidFill>
            <a:srgbClr val="26777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Oval 21">
            <a:extLst>
              <a:ext uri="{FF2B5EF4-FFF2-40B4-BE49-F238E27FC236}">
                <a16:creationId xmlns:a16="http://schemas.microsoft.com/office/drawing/2014/main" id="{B44B00B4-3E40-AB01-BD19-7FE974AD631B}"/>
              </a:ext>
              <a:ext uri="{C183D7F6-B498-43B3-948B-1728B52AA6E4}">
                <adec:decorative xmlns:adec="http://schemas.microsoft.com/office/drawing/2017/decorative" val="1"/>
              </a:ext>
            </a:extLst>
          </p:cNvPr>
          <p:cNvSpPr/>
          <p:nvPr userDrawn="1"/>
        </p:nvSpPr>
        <p:spPr>
          <a:xfrm>
            <a:off x="1295400" y="5775052"/>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 name="Oval 1">
            <a:extLst>
              <a:ext uri="{FF2B5EF4-FFF2-40B4-BE49-F238E27FC236}">
                <a16:creationId xmlns:a16="http://schemas.microsoft.com/office/drawing/2014/main" id="{B7A99DFF-98A5-30E2-BE31-547341F33EA0}"/>
              </a:ext>
              <a:ext uri="{C183D7F6-B498-43B3-948B-1728B52AA6E4}">
                <adec:decorative xmlns:adec="http://schemas.microsoft.com/office/drawing/2017/decorative" val="1"/>
              </a:ext>
            </a:extLst>
          </p:cNvPr>
          <p:cNvSpPr/>
          <p:nvPr userDrawn="1"/>
        </p:nvSpPr>
        <p:spPr>
          <a:xfrm>
            <a:off x="9450976" y="5775052"/>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4" name="Oval 23">
            <a:extLst>
              <a:ext uri="{FF2B5EF4-FFF2-40B4-BE49-F238E27FC236}">
                <a16:creationId xmlns:a16="http://schemas.microsoft.com/office/drawing/2014/main" id="{58AEFED2-2645-BAD7-E69C-8F90EF521BE6}"/>
              </a:ext>
              <a:ext uri="{C183D7F6-B498-43B3-948B-1728B52AA6E4}">
                <adec:decorative xmlns:adec="http://schemas.microsoft.com/office/drawing/2017/decorative" val="1"/>
              </a:ext>
            </a:extLst>
          </p:cNvPr>
          <p:cNvSpPr/>
          <p:nvPr userDrawn="1"/>
        </p:nvSpPr>
        <p:spPr>
          <a:xfrm>
            <a:off x="1295400" y="4457700"/>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5" name="Oval 24">
            <a:extLst>
              <a:ext uri="{FF2B5EF4-FFF2-40B4-BE49-F238E27FC236}">
                <a16:creationId xmlns:a16="http://schemas.microsoft.com/office/drawing/2014/main" id="{AB16DE29-4180-CED9-D0EA-4B5B69B3B18F}"/>
              </a:ext>
              <a:ext uri="{C183D7F6-B498-43B3-948B-1728B52AA6E4}">
                <adec:decorative xmlns:adec="http://schemas.microsoft.com/office/drawing/2017/decorative" val="1"/>
              </a:ext>
            </a:extLst>
          </p:cNvPr>
          <p:cNvSpPr/>
          <p:nvPr userDrawn="1"/>
        </p:nvSpPr>
        <p:spPr>
          <a:xfrm>
            <a:off x="9465581" y="4457700"/>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6" name="Oval 25">
            <a:extLst>
              <a:ext uri="{FF2B5EF4-FFF2-40B4-BE49-F238E27FC236}">
                <a16:creationId xmlns:a16="http://schemas.microsoft.com/office/drawing/2014/main" id="{FEFF5A83-021B-388E-046F-DE86F724D38F}"/>
              </a:ext>
              <a:ext uri="{C183D7F6-B498-43B3-948B-1728B52AA6E4}">
                <adec:decorative xmlns:adec="http://schemas.microsoft.com/office/drawing/2017/decorative" val="1"/>
              </a:ext>
            </a:extLst>
          </p:cNvPr>
          <p:cNvSpPr/>
          <p:nvPr userDrawn="1"/>
        </p:nvSpPr>
        <p:spPr>
          <a:xfrm>
            <a:off x="1295400" y="8525726"/>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7" name="Oval 26">
            <a:extLst>
              <a:ext uri="{FF2B5EF4-FFF2-40B4-BE49-F238E27FC236}">
                <a16:creationId xmlns:a16="http://schemas.microsoft.com/office/drawing/2014/main" id="{1FCE4399-6D32-88A1-5211-1216E4DB8496}"/>
              </a:ext>
              <a:ext uri="{C183D7F6-B498-43B3-948B-1728B52AA6E4}">
                <adec:decorative xmlns:adec="http://schemas.microsoft.com/office/drawing/2017/decorative" val="1"/>
              </a:ext>
            </a:extLst>
          </p:cNvPr>
          <p:cNvSpPr/>
          <p:nvPr userDrawn="1"/>
        </p:nvSpPr>
        <p:spPr>
          <a:xfrm>
            <a:off x="9470026" y="8525726"/>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3" name="Oval 2">
            <a:extLst>
              <a:ext uri="{FF2B5EF4-FFF2-40B4-BE49-F238E27FC236}">
                <a16:creationId xmlns:a16="http://schemas.microsoft.com/office/drawing/2014/main" id="{4D7486C5-9903-747D-224D-973843608036}"/>
              </a:ext>
              <a:ext uri="{C183D7F6-B498-43B3-948B-1728B52AA6E4}">
                <adec:decorative xmlns:adec="http://schemas.microsoft.com/office/drawing/2017/decorative" val="1"/>
              </a:ext>
            </a:extLst>
          </p:cNvPr>
          <p:cNvSpPr/>
          <p:nvPr userDrawn="1"/>
        </p:nvSpPr>
        <p:spPr>
          <a:xfrm>
            <a:off x="1295400" y="7147023"/>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9" name="Oval 28">
            <a:extLst>
              <a:ext uri="{FF2B5EF4-FFF2-40B4-BE49-F238E27FC236}">
                <a16:creationId xmlns:a16="http://schemas.microsoft.com/office/drawing/2014/main" id="{CD63D382-5989-A266-B0AD-33DA81DBB3D7}"/>
              </a:ext>
              <a:ext uri="{C183D7F6-B498-43B3-948B-1728B52AA6E4}">
                <adec:decorative xmlns:adec="http://schemas.microsoft.com/office/drawing/2017/decorative" val="1"/>
              </a:ext>
            </a:extLst>
          </p:cNvPr>
          <p:cNvSpPr/>
          <p:nvPr userDrawn="1"/>
        </p:nvSpPr>
        <p:spPr>
          <a:xfrm>
            <a:off x="9470026" y="7147023"/>
            <a:ext cx="739071" cy="7390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sp>
        <p:nvSpPr>
          <p:cNvPr id="28" name="Text Placeholder 20">
            <a:extLst>
              <a:ext uri="{FF2B5EF4-FFF2-40B4-BE49-F238E27FC236}">
                <a16:creationId xmlns:a16="http://schemas.microsoft.com/office/drawing/2014/main" id="{E84472C3-1B8E-86FD-443E-CD77BDAF0FD8}"/>
              </a:ext>
            </a:extLst>
          </p:cNvPr>
          <p:cNvSpPr>
            <a:spLocks noGrp="1"/>
          </p:cNvSpPr>
          <p:nvPr>
            <p:ph type="body" sz="quarter" idx="24" hasCustomPrompt="1"/>
          </p:nvPr>
        </p:nvSpPr>
        <p:spPr>
          <a:xfrm>
            <a:off x="1295401" y="933450"/>
            <a:ext cx="7010400" cy="1806905"/>
          </a:xfrm>
          <a:prstGeom prst="rect">
            <a:avLst/>
          </a:prstGeom>
        </p:spPr>
        <p:txBody>
          <a:bodyPr wrap="square" lIns="0" tIns="0" rIns="0" bIns="0" anchor="ctr">
            <a:spAutoFit/>
          </a:bodyPr>
          <a:lstStyle>
            <a:lvl1pPr marL="0" indent="0">
              <a:lnSpc>
                <a:spcPct val="103000"/>
              </a:lnSpc>
              <a:spcBef>
                <a:spcPts val="0"/>
              </a:spcBef>
              <a:buNone/>
              <a:defRPr sz="5700" b="1">
                <a:solidFill>
                  <a:schemeClr val="bg1"/>
                </a:solidFill>
                <a:latin typeface="Brisbane Trial" panose="020B0304030404020203" pitchFamily="34" charset="0"/>
              </a:defRPr>
            </a:lvl1pPr>
          </a:lstStyle>
          <a:p>
            <a:pPr lvl="0"/>
            <a:r>
              <a:rPr lang="en-US" dirty="0"/>
              <a:t>Insert Slide Title </a:t>
            </a:r>
            <a:br>
              <a:rPr lang="en-US" dirty="0"/>
            </a:br>
            <a:r>
              <a:rPr lang="en-US" dirty="0"/>
              <a:t>or Section Heading</a:t>
            </a:r>
          </a:p>
        </p:txBody>
      </p:sp>
      <p:sp>
        <p:nvSpPr>
          <p:cNvPr id="42" name="Text Placeholder 32">
            <a:extLst>
              <a:ext uri="{FF2B5EF4-FFF2-40B4-BE49-F238E27FC236}">
                <a16:creationId xmlns:a16="http://schemas.microsoft.com/office/drawing/2014/main" id="{5A8062BA-A748-1A2D-8CF0-357E1595C62E}"/>
              </a:ext>
            </a:extLst>
          </p:cNvPr>
          <p:cNvSpPr>
            <a:spLocks noGrp="1"/>
          </p:cNvSpPr>
          <p:nvPr>
            <p:ph type="body" sz="quarter" idx="25" hasCustomPrompt="1"/>
          </p:nvPr>
        </p:nvSpPr>
        <p:spPr>
          <a:xfrm>
            <a:off x="2466100" y="4611792"/>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41" name="Text Placeholder 32">
            <a:extLst>
              <a:ext uri="{FF2B5EF4-FFF2-40B4-BE49-F238E27FC236}">
                <a16:creationId xmlns:a16="http://schemas.microsoft.com/office/drawing/2014/main" id="{9A4A2F98-7266-E80D-80E8-38243EB6C8A0}"/>
              </a:ext>
            </a:extLst>
          </p:cNvPr>
          <p:cNvSpPr>
            <a:spLocks noGrp="1"/>
          </p:cNvSpPr>
          <p:nvPr>
            <p:ph type="body" sz="quarter" idx="11" hasCustomPrompt="1"/>
          </p:nvPr>
        </p:nvSpPr>
        <p:spPr>
          <a:xfrm>
            <a:off x="2466100" y="5929143"/>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43" name="Text Placeholder 32">
            <a:extLst>
              <a:ext uri="{FF2B5EF4-FFF2-40B4-BE49-F238E27FC236}">
                <a16:creationId xmlns:a16="http://schemas.microsoft.com/office/drawing/2014/main" id="{EBBF2C1F-9D48-A1EC-C558-89EDA59BDF88}"/>
              </a:ext>
            </a:extLst>
          </p:cNvPr>
          <p:cNvSpPr>
            <a:spLocks noGrp="1"/>
          </p:cNvSpPr>
          <p:nvPr>
            <p:ph type="body" sz="quarter" idx="26" hasCustomPrompt="1"/>
          </p:nvPr>
        </p:nvSpPr>
        <p:spPr>
          <a:xfrm>
            <a:off x="2466100" y="7301114"/>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44" name="Text Placeholder 32">
            <a:extLst>
              <a:ext uri="{FF2B5EF4-FFF2-40B4-BE49-F238E27FC236}">
                <a16:creationId xmlns:a16="http://schemas.microsoft.com/office/drawing/2014/main" id="{480FBD4B-E7C5-1892-5B72-9EEA80AD5648}"/>
              </a:ext>
            </a:extLst>
          </p:cNvPr>
          <p:cNvSpPr>
            <a:spLocks noGrp="1"/>
          </p:cNvSpPr>
          <p:nvPr>
            <p:ph type="body" sz="quarter" idx="27" hasCustomPrompt="1"/>
          </p:nvPr>
        </p:nvSpPr>
        <p:spPr>
          <a:xfrm>
            <a:off x="2466100" y="8679817"/>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38" name="Text Placeholder 32">
            <a:extLst>
              <a:ext uri="{FF2B5EF4-FFF2-40B4-BE49-F238E27FC236}">
                <a16:creationId xmlns:a16="http://schemas.microsoft.com/office/drawing/2014/main" id="{4078FE60-9605-3307-06FA-9F6B8D966B98}"/>
              </a:ext>
            </a:extLst>
          </p:cNvPr>
          <p:cNvSpPr>
            <a:spLocks noGrp="1"/>
          </p:cNvSpPr>
          <p:nvPr>
            <p:ph type="body" sz="quarter" idx="29" hasCustomPrompt="1"/>
          </p:nvPr>
        </p:nvSpPr>
        <p:spPr>
          <a:xfrm>
            <a:off x="10658190" y="4611792"/>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37" name="Text Placeholder 32">
            <a:extLst>
              <a:ext uri="{FF2B5EF4-FFF2-40B4-BE49-F238E27FC236}">
                <a16:creationId xmlns:a16="http://schemas.microsoft.com/office/drawing/2014/main" id="{BC5AC093-F2F7-2DFA-1292-BE4DE0768005}"/>
              </a:ext>
            </a:extLst>
          </p:cNvPr>
          <p:cNvSpPr>
            <a:spLocks noGrp="1"/>
          </p:cNvSpPr>
          <p:nvPr>
            <p:ph type="body" sz="quarter" idx="28" hasCustomPrompt="1"/>
          </p:nvPr>
        </p:nvSpPr>
        <p:spPr>
          <a:xfrm>
            <a:off x="10658190" y="5929143"/>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39" name="Text Placeholder 32">
            <a:extLst>
              <a:ext uri="{FF2B5EF4-FFF2-40B4-BE49-F238E27FC236}">
                <a16:creationId xmlns:a16="http://schemas.microsoft.com/office/drawing/2014/main" id="{2D0CCD3C-5420-E4FB-F56B-6C3CC297C1FF}"/>
              </a:ext>
            </a:extLst>
          </p:cNvPr>
          <p:cNvSpPr>
            <a:spLocks noGrp="1"/>
          </p:cNvSpPr>
          <p:nvPr>
            <p:ph type="body" sz="quarter" idx="30" hasCustomPrompt="1"/>
          </p:nvPr>
        </p:nvSpPr>
        <p:spPr>
          <a:xfrm>
            <a:off x="10658190" y="7301114"/>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
        <p:nvSpPr>
          <p:cNvPr id="40" name="Text Placeholder 32">
            <a:extLst>
              <a:ext uri="{FF2B5EF4-FFF2-40B4-BE49-F238E27FC236}">
                <a16:creationId xmlns:a16="http://schemas.microsoft.com/office/drawing/2014/main" id="{A7FC8F72-5B18-93C6-A252-AF8365F5FD02}"/>
              </a:ext>
            </a:extLst>
          </p:cNvPr>
          <p:cNvSpPr>
            <a:spLocks noGrp="1"/>
          </p:cNvSpPr>
          <p:nvPr>
            <p:ph type="body" sz="quarter" idx="31" hasCustomPrompt="1"/>
          </p:nvPr>
        </p:nvSpPr>
        <p:spPr>
          <a:xfrm>
            <a:off x="10658190" y="8679817"/>
            <a:ext cx="6144500" cy="430887"/>
          </a:xfrm>
          <a:prstGeom prst="rect">
            <a:avLst/>
          </a:prstGeom>
        </p:spPr>
        <p:txBody>
          <a:bodyPr wrap="square" lIns="0" tIns="0" rIns="0" bIns="0" anchor="ctr">
            <a:spAutoFit/>
          </a:bodyPr>
          <a:lstStyle>
            <a:lvl1pPr marL="0" indent="0">
              <a:lnSpc>
                <a:spcPct val="100000"/>
              </a:lnSpc>
              <a:spcBef>
                <a:spcPts val="0"/>
              </a:spcBef>
              <a:spcAft>
                <a:spcPts val="0"/>
              </a:spcAft>
              <a:buNone/>
              <a:defRPr sz="2800" b="0">
                <a:solidFill>
                  <a:schemeClr val="tx1"/>
                </a:solidFill>
                <a:latin typeface="Brisbane Trial" panose="020B0304030404020203" pitchFamily="34" charset="0"/>
              </a:defRPr>
            </a:lvl1pPr>
          </a:lstStyle>
          <a:p>
            <a:r>
              <a:rPr lang="en-US" dirty="0"/>
              <a:t>Insert text or quote.</a:t>
            </a:r>
          </a:p>
        </p:txBody>
      </p:sp>
    </p:spTree>
    <p:extLst>
      <p:ext uri="{BB962C8B-B14F-4D97-AF65-F5344CB8AC3E}">
        <p14:creationId xmlns:p14="http://schemas.microsoft.com/office/powerpoint/2010/main" val="84769400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Subtitle with Three Photos - Left-Aligne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3D9E4FB-6F4C-7E38-E369-9ABA653B5C46}"/>
              </a:ext>
              <a:ext uri="{C183D7F6-B498-43B3-948B-1728B52AA6E4}">
                <adec:decorative xmlns:adec="http://schemas.microsoft.com/office/drawing/2017/decorative" val="1"/>
              </a:ext>
            </a:extLst>
          </p:cNvPr>
          <p:cNvSpPr/>
          <p:nvPr/>
        </p:nvSpPr>
        <p:spPr>
          <a:xfrm rot="10800000" flipV="1">
            <a:off x="0" y="849884"/>
            <a:ext cx="10058400" cy="4038601"/>
          </a:xfrm>
          <a:custGeom>
            <a:avLst/>
            <a:gdLst>
              <a:gd name="csX0" fmla="*/ 10058400 w 10058400"/>
              <a:gd name="csY0" fmla="*/ 0 h 4038601"/>
              <a:gd name="csX1" fmla="*/ 4126984 w 10058400"/>
              <a:gd name="csY1" fmla="*/ 0 h 4038601"/>
              <a:gd name="csX2" fmla="*/ 4126984 w 10058400"/>
              <a:gd name="csY2" fmla="*/ 1 h 4038601"/>
              <a:gd name="csX3" fmla="*/ 884050 w 10058400"/>
              <a:gd name="csY3" fmla="*/ 1 h 4038601"/>
              <a:gd name="csX4" fmla="*/ 0 w 10058400"/>
              <a:gd name="csY4" fmla="*/ 884051 h 4038601"/>
              <a:gd name="csX5" fmla="*/ 0 w 10058400"/>
              <a:gd name="csY5" fmla="*/ 3154551 h 4038601"/>
              <a:gd name="csX6" fmla="*/ 884050 w 10058400"/>
              <a:gd name="csY6" fmla="*/ 4038601 h 4038601"/>
              <a:gd name="csX7" fmla="*/ 7398674 w 10058400"/>
              <a:gd name="csY7" fmla="*/ 4038601 h 4038601"/>
              <a:gd name="csX8" fmla="*/ 7398694 w 10058400"/>
              <a:gd name="csY8" fmla="*/ 4038600 h 4038601"/>
              <a:gd name="csX9" fmla="*/ 10058400 w 10058400"/>
              <a:gd name="csY9" fmla="*/ 4038600 h 40386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058400" h="4038601">
                <a:moveTo>
                  <a:pt x="10058400" y="0"/>
                </a:moveTo>
                <a:lnTo>
                  <a:pt x="4126984" y="0"/>
                </a:lnTo>
                <a:lnTo>
                  <a:pt x="4126984" y="1"/>
                </a:lnTo>
                <a:lnTo>
                  <a:pt x="884050" y="1"/>
                </a:lnTo>
                <a:cubicBezTo>
                  <a:pt x="395803" y="1"/>
                  <a:pt x="0" y="395804"/>
                  <a:pt x="0" y="884051"/>
                </a:cubicBezTo>
                <a:lnTo>
                  <a:pt x="0" y="3154551"/>
                </a:lnTo>
                <a:cubicBezTo>
                  <a:pt x="0" y="3642798"/>
                  <a:pt x="395803" y="4038601"/>
                  <a:pt x="884050" y="4038601"/>
                </a:cubicBezTo>
                <a:lnTo>
                  <a:pt x="7398674" y="4038601"/>
                </a:lnTo>
                <a:lnTo>
                  <a:pt x="7398694" y="4038600"/>
                </a:lnTo>
                <a:lnTo>
                  <a:pt x="10058400" y="4038600"/>
                </a:lnTo>
                <a:close/>
              </a:path>
            </a:pathLst>
          </a:cu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Picture Placeholder 4">
            <a:extLst>
              <a:ext uri="{FF2B5EF4-FFF2-40B4-BE49-F238E27FC236}">
                <a16:creationId xmlns:a16="http://schemas.microsoft.com/office/drawing/2014/main" id="{504890DC-CC83-4098-536A-3A4AEADFE6BC}"/>
              </a:ext>
              <a:ext uri="{C183D7F6-B498-43B3-948B-1728B52AA6E4}">
                <adec:decorative xmlns:adec="http://schemas.microsoft.com/office/drawing/2017/decorative" val="1"/>
              </a:ext>
            </a:extLst>
          </p:cNvPr>
          <p:cNvSpPr>
            <a:spLocks noGrp="1"/>
          </p:cNvSpPr>
          <p:nvPr>
            <p:ph type="pic" sz="quarter" idx="26"/>
          </p:nvPr>
        </p:nvSpPr>
        <p:spPr>
          <a:xfrm>
            <a:off x="852435" y="5734055"/>
            <a:ext cx="4179887" cy="4552945"/>
          </a:xfrm>
          <a:custGeom>
            <a:avLst/>
            <a:gdLst>
              <a:gd name="csX0" fmla="*/ 817753 w 4179887"/>
              <a:gd name="csY0" fmla="*/ 0 h 4552950"/>
              <a:gd name="csX1" fmla="*/ 3362134 w 4179887"/>
              <a:gd name="csY1" fmla="*/ 0 h 4552950"/>
              <a:gd name="csX2" fmla="*/ 4179887 w 4179887"/>
              <a:gd name="csY2" fmla="*/ 817753 h 4552950"/>
              <a:gd name="csX3" fmla="*/ 4179887 w 4179887"/>
              <a:gd name="csY3" fmla="*/ 1771649 h 4552950"/>
              <a:gd name="csX4" fmla="*/ 4179887 w 4179887"/>
              <a:gd name="csY4" fmla="*/ 3735197 h 4552950"/>
              <a:gd name="csX5" fmla="*/ 4179887 w 4179887"/>
              <a:gd name="csY5" fmla="*/ 4552948 h 4552950"/>
              <a:gd name="csX6" fmla="*/ 3362175 w 4179887"/>
              <a:gd name="csY6" fmla="*/ 4552948 h 4552950"/>
              <a:gd name="csX7" fmla="*/ 3362134 w 4179887"/>
              <a:gd name="csY7" fmla="*/ 4552950 h 4552950"/>
              <a:gd name="csX8" fmla="*/ 817753 w 4179887"/>
              <a:gd name="csY8" fmla="*/ 4552950 h 4552950"/>
              <a:gd name="csX9" fmla="*/ 817713 w 4179887"/>
              <a:gd name="csY9" fmla="*/ 4552948 h 4552950"/>
              <a:gd name="csX10" fmla="*/ 0 w 4179887"/>
              <a:gd name="csY10" fmla="*/ 4552948 h 4552950"/>
              <a:gd name="csX11" fmla="*/ 0 w 4179887"/>
              <a:gd name="csY11" fmla="*/ 3735197 h 4552950"/>
              <a:gd name="csX12" fmla="*/ 0 w 4179887"/>
              <a:gd name="csY12" fmla="*/ 1771649 h 4552950"/>
              <a:gd name="csX13" fmla="*/ 0 w 4179887"/>
              <a:gd name="csY13" fmla="*/ 817753 h 4552950"/>
              <a:gd name="csX14" fmla="*/ 817753 w 4179887"/>
              <a:gd name="csY14" fmla="*/ 0 h 45529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79887" h="4552950">
                <a:moveTo>
                  <a:pt x="817753" y="0"/>
                </a:moveTo>
                <a:lnTo>
                  <a:pt x="3362134" y="0"/>
                </a:lnTo>
                <a:cubicBezTo>
                  <a:pt x="3813767" y="0"/>
                  <a:pt x="4179887" y="366120"/>
                  <a:pt x="4179887" y="817753"/>
                </a:cubicBezTo>
                <a:lnTo>
                  <a:pt x="4179887" y="1771649"/>
                </a:lnTo>
                <a:lnTo>
                  <a:pt x="4179887" y="3735197"/>
                </a:lnTo>
                <a:lnTo>
                  <a:pt x="4179887" y="4552948"/>
                </a:lnTo>
                <a:lnTo>
                  <a:pt x="3362175" y="4552948"/>
                </a:lnTo>
                <a:lnTo>
                  <a:pt x="3362134" y="4552950"/>
                </a:lnTo>
                <a:lnTo>
                  <a:pt x="817753" y="4552950"/>
                </a:lnTo>
                <a:lnTo>
                  <a:pt x="817713" y="4552948"/>
                </a:lnTo>
                <a:lnTo>
                  <a:pt x="0" y="4552948"/>
                </a:lnTo>
                <a:lnTo>
                  <a:pt x="0" y="3735197"/>
                </a:lnTo>
                <a:lnTo>
                  <a:pt x="0" y="1771649"/>
                </a:lnTo>
                <a:lnTo>
                  <a:pt x="0" y="817753"/>
                </a:lnTo>
                <a:cubicBezTo>
                  <a:pt x="0" y="366120"/>
                  <a:pt x="366120" y="0"/>
                  <a:pt x="817753" y="0"/>
                </a:cubicBezTo>
                <a:close/>
              </a:path>
            </a:pathLst>
          </a:custGeom>
          <a:noFill/>
        </p:spPr>
        <p:txBody>
          <a:bodyPr wrap="square">
            <a:noAutofit/>
          </a:bodyPr>
          <a:lstStyle/>
          <a:p>
            <a:endParaRPr lang="en-US" dirty="0"/>
          </a:p>
        </p:txBody>
      </p:sp>
      <p:sp>
        <p:nvSpPr>
          <p:cNvPr id="7" name="Picture Placeholder 6">
            <a:extLst>
              <a:ext uri="{FF2B5EF4-FFF2-40B4-BE49-F238E27FC236}">
                <a16:creationId xmlns:a16="http://schemas.microsoft.com/office/drawing/2014/main" id="{8ADC596D-4475-50F5-5AB0-CF3F270CBB52}"/>
              </a:ext>
              <a:ext uri="{C183D7F6-B498-43B3-948B-1728B52AA6E4}">
                <adec:decorative xmlns:adec="http://schemas.microsoft.com/office/drawing/2017/decorative" val="1"/>
              </a:ext>
            </a:extLst>
          </p:cNvPr>
          <p:cNvSpPr>
            <a:spLocks noGrp="1"/>
          </p:cNvSpPr>
          <p:nvPr>
            <p:ph type="pic" sz="quarter" idx="28"/>
          </p:nvPr>
        </p:nvSpPr>
        <p:spPr>
          <a:xfrm>
            <a:off x="5877894" y="5734055"/>
            <a:ext cx="4179887" cy="4552945"/>
          </a:xfrm>
          <a:custGeom>
            <a:avLst/>
            <a:gdLst>
              <a:gd name="csX0" fmla="*/ 817753 w 4179887"/>
              <a:gd name="csY0" fmla="*/ 0 h 4552950"/>
              <a:gd name="csX1" fmla="*/ 3362134 w 4179887"/>
              <a:gd name="csY1" fmla="*/ 0 h 4552950"/>
              <a:gd name="csX2" fmla="*/ 4179887 w 4179887"/>
              <a:gd name="csY2" fmla="*/ 817753 h 4552950"/>
              <a:gd name="csX3" fmla="*/ 4179887 w 4179887"/>
              <a:gd name="csY3" fmla="*/ 1771649 h 4552950"/>
              <a:gd name="csX4" fmla="*/ 4179887 w 4179887"/>
              <a:gd name="csY4" fmla="*/ 3735197 h 4552950"/>
              <a:gd name="csX5" fmla="*/ 4179887 w 4179887"/>
              <a:gd name="csY5" fmla="*/ 4552948 h 4552950"/>
              <a:gd name="csX6" fmla="*/ 3362175 w 4179887"/>
              <a:gd name="csY6" fmla="*/ 4552948 h 4552950"/>
              <a:gd name="csX7" fmla="*/ 3362134 w 4179887"/>
              <a:gd name="csY7" fmla="*/ 4552950 h 4552950"/>
              <a:gd name="csX8" fmla="*/ 817753 w 4179887"/>
              <a:gd name="csY8" fmla="*/ 4552950 h 4552950"/>
              <a:gd name="csX9" fmla="*/ 817713 w 4179887"/>
              <a:gd name="csY9" fmla="*/ 4552948 h 4552950"/>
              <a:gd name="csX10" fmla="*/ 0 w 4179887"/>
              <a:gd name="csY10" fmla="*/ 4552948 h 4552950"/>
              <a:gd name="csX11" fmla="*/ 0 w 4179887"/>
              <a:gd name="csY11" fmla="*/ 3735197 h 4552950"/>
              <a:gd name="csX12" fmla="*/ 0 w 4179887"/>
              <a:gd name="csY12" fmla="*/ 1771649 h 4552950"/>
              <a:gd name="csX13" fmla="*/ 0 w 4179887"/>
              <a:gd name="csY13" fmla="*/ 817753 h 4552950"/>
              <a:gd name="csX14" fmla="*/ 817753 w 4179887"/>
              <a:gd name="csY14" fmla="*/ 0 h 45529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79887" h="4552950">
                <a:moveTo>
                  <a:pt x="817753" y="0"/>
                </a:moveTo>
                <a:lnTo>
                  <a:pt x="3362134" y="0"/>
                </a:lnTo>
                <a:cubicBezTo>
                  <a:pt x="3813767" y="0"/>
                  <a:pt x="4179887" y="366120"/>
                  <a:pt x="4179887" y="817753"/>
                </a:cubicBezTo>
                <a:lnTo>
                  <a:pt x="4179887" y="1771649"/>
                </a:lnTo>
                <a:lnTo>
                  <a:pt x="4179887" y="3735197"/>
                </a:lnTo>
                <a:lnTo>
                  <a:pt x="4179887" y="4552948"/>
                </a:lnTo>
                <a:lnTo>
                  <a:pt x="3362175" y="4552948"/>
                </a:lnTo>
                <a:lnTo>
                  <a:pt x="3362134" y="4552950"/>
                </a:lnTo>
                <a:lnTo>
                  <a:pt x="817753" y="4552950"/>
                </a:lnTo>
                <a:lnTo>
                  <a:pt x="817713" y="4552948"/>
                </a:lnTo>
                <a:lnTo>
                  <a:pt x="0" y="4552948"/>
                </a:lnTo>
                <a:lnTo>
                  <a:pt x="0" y="3735197"/>
                </a:lnTo>
                <a:lnTo>
                  <a:pt x="0" y="1771649"/>
                </a:lnTo>
                <a:lnTo>
                  <a:pt x="0" y="817753"/>
                </a:lnTo>
                <a:cubicBezTo>
                  <a:pt x="0" y="366120"/>
                  <a:pt x="366120" y="0"/>
                  <a:pt x="817753" y="0"/>
                </a:cubicBezTo>
                <a:close/>
              </a:path>
            </a:pathLst>
          </a:custGeom>
          <a:noFill/>
        </p:spPr>
        <p:txBody>
          <a:bodyPr wrap="square">
            <a:noAutofit/>
          </a:bodyPr>
          <a:lstStyle/>
          <a:p>
            <a:endParaRPr lang="en-US" dirty="0"/>
          </a:p>
        </p:txBody>
      </p:sp>
      <p:sp>
        <p:nvSpPr>
          <p:cNvPr id="21" name="Picture Placeholder 20">
            <a:extLst>
              <a:ext uri="{FF2B5EF4-FFF2-40B4-BE49-F238E27FC236}">
                <a16:creationId xmlns:a16="http://schemas.microsoft.com/office/drawing/2014/main" id="{183F0625-6F52-0FBF-7911-9267806BA855}"/>
              </a:ext>
              <a:ext uri="{C183D7F6-B498-43B3-948B-1728B52AA6E4}">
                <adec:decorative xmlns:adec="http://schemas.microsoft.com/office/drawing/2017/decorative" val="1"/>
              </a:ext>
            </a:extLst>
          </p:cNvPr>
          <p:cNvSpPr>
            <a:spLocks noGrp="1"/>
          </p:cNvSpPr>
          <p:nvPr>
            <p:ph type="pic" sz="quarter" idx="29"/>
          </p:nvPr>
        </p:nvSpPr>
        <p:spPr>
          <a:xfrm>
            <a:off x="10891847" y="849879"/>
            <a:ext cx="7396152" cy="9437121"/>
          </a:xfrm>
          <a:custGeom>
            <a:avLst/>
            <a:gdLst>
              <a:gd name="csX0" fmla="*/ 1981819 w 7396152"/>
              <a:gd name="csY0" fmla="*/ 0 h 9437122"/>
              <a:gd name="csX1" fmla="*/ 7396152 w 7396152"/>
              <a:gd name="csY1" fmla="*/ 0 h 9437122"/>
              <a:gd name="csX2" fmla="*/ 7396152 w 7396152"/>
              <a:gd name="csY2" fmla="*/ 9437119 h 9437122"/>
              <a:gd name="csX3" fmla="*/ 5414333 w 7396152"/>
              <a:gd name="csY3" fmla="*/ 9437119 h 9437122"/>
              <a:gd name="csX4" fmla="*/ 5414333 w 7396152"/>
              <a:gd name="csY4" fmla="*/ 9437122 h 9437122"/>
              <a:gd name="csX5" fmla="*/ 0 w 7396152"/>
              <a:gd name="csY5" fmla="*/ 9437122 h 9437122"/>
              <a:gd name="csX6" fmla="*/ 0 w 7396152"/>
              <a:gd name="csY6" fmla="*/ 1811755 h 9437122"/>
              <a:gd name="csX7" fmla="*/ 619 w 7396152"/>
              <a:gd name="csY7" fmla="*/ 1811755 h 9437122"/>
              <a:gd name="csX8" fmla="*/ 619 w 7396152"/>
              <a:gd name="csY8" fmla="*/ 996726 h 9437122"/>
              <a:gd name="csX9" fmla="*/ 997344 w 7396152"/>
              <a:gd name="csY9" fmla="*/ 1 h 9437122"/>
              <a:gd name="csX10" fmla="*/ 1981819 w 7396152"/>
              <a:gd name="csY10" fmla="*/ 1 h 9437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396152" h="9437122">
                <a:moveTo>
                  <a:pt x="1981819" y="0"/>
                </a:moveTo>
                <a:lnTo>
                  <a:pt x="7396152" y="0"/>
                </a:lnTo>
                <a:lnTo>
                  <a:pt x="7396152" y="9437119"/>
                </a:lnTo>
                <a:lnTo>
                  <a:pt x="5414333" y="9437119"/>
                </a:lnTo>
                <a:lnTo>
                  <a:pt x="5414333" y="9437122"/>
                </a:lnTo>
                <a:lnTo>
                  <a:pt x="0" y="9437122"/>
                </a:lnTo>
                <a:lnTo>
                  <a:pt x="0" y="1811755"/>
                </a:lnTo>
                <a:lnTo>
                  <a:pt x="619" y="1811755"/>
                </a:lnTo>
                <a:lnTo>
                  <a:pt x="619" y="996726"/>
                </a:lnTo>
                <a:cubicBezTo>
                  <a:pt x="619" y="446250"/>
                  <a:pt x="446868" y="1"/>
                  <a:pt x="997344" y="1"/>
                </a:cubicBezTo>
                <a:lnTo>
                  <a:pt x="1981819" y="1"/>
                </a:lnTo>
                <a:close/>
              </a:path>
            </a:pathLst>
          </a:custGeom>
          <a:noFill/>
        </p:spPr>
        <p:txBody>
          <a:bodyPr wrap="square">
            <a:noAutofit/>
          </a:bodyPr>
          <a:lstStyle/>
          <a:p>
            <a:endParaRPr lang="en-US" dirty="0"/>
          </a:p>
        </p:txBody>
      </p:sp>
      <p:sp>
        <p:nvSpPr>
          <p:cNvPr id="14" name="Text Placeholder 20">
            <a:extLst>
              <a:ext uri="{FF2B5EF4-FFF2-40B4-BE49-F238E27FC236}">
                <a16:creationId xmlns:a16="http://schemas.microsoft.com/office/drawing/2014/main" id="{0260F0E8-8CD3-944C-964D-3412F234D83D}"/>
              </a:ext>
            </a:extLst>
          </p:cNvPr>
          <p:cNvSpPr>
            <a:spLocks noGrp="1"/>
          </p:cNvSpPr>
          <p:nvPr>
            <p:ph type="body" sz="quarter" idx="24" hasCustomPrompt="1"/>
          </p:nvPr>
        </p:nvSpPr>
        <p:spPr>
          <a:xfrm>
            <a:off x="1295400" y="1758181"/>
            <a:ext cx="7696200" cy="903452"/>
          </a:xfrm>
          <a:prstGeom prst="rect">
            <a:avLst/>
          </a:prstGeom>
        </p:spPr>
        <p:txBody>
          <a:bodyPr wrap="square" lIns="0" tIns="0" rIns="0" bIns="0" anchor="b">
            <a:spAutoFit/>
          </a:bodyPr>
          <a:lstStyle>
            <a:lvl1pPr marL="0" indent="0">
              <a:lnSpc>
                <a:spcPct val="103000"/>
              </a:lnSpc>
              <a:spcBef>
                <a:spcPts val="0"/>
              </a:spcBef>
              <a:buNone/>
              <a:defRPr sz="5700" b="1">
                <a:solidFill>
                  <a:schemeClr val="bg1"/>
                </a:solidFill>
                <a:latin typeface="Brisbane Trial" panose="020B0304030404020203" pitchFamily="34" charset="0"/>
              </a:defRPr>
            </a:lvl1pPr>
          </a:lstStyle>
          <a:p>
            <a:pPr lvl="0"/>
            <a:r>
              <a:rPr lang="en-US" dirty="0"/>
              <a:t>Insert Slide Title</a:t>
            </a:r>
          </a:p>
        </p:txBody>
      </p:sp>
      <p:sp>
        <p:nvSpPr>
          <p:cNvPr id="15" name="Text Placeholder 49">
            <a:extLst>
              <a:ext uri="{FF2B5EF4-FFF2-40B4-BE49-F238E27FC236}">
                <a16:creationId xmlns:a16="http://schemas.microsoft.com/office/drawing/2014/main" id="{38E3BEDA-B931-6BD2-1BB0-B9FD2D70209B}"/>
              </a:ext>
            </a:extLst>
          </p:cNvPr>
          <p:cNvSpPr>
            <a:spLocks noGrp="1"/>
          </p:cNvSpPr>
          <p:nvPr>
            <p:ph type="body" sz="quarter" idx="25" hasCustomPrompt="1"/>
          </p:nvPr>
        </p:nvSpPr>
        <p:spPr>
          <a:xfrm>
            <a:off x="1295399" y="3055476"/>
            <a:ext cx="7696201" cy="914546"/>
          </a:xfrm>
          <a:prstGeom prst="rect">
            <a:avLst/>
          </a:prstGeom>
        </p:spPr>
        <p:txBody>
          <a:bodyPr wrap="square" lIns="0" tIns="0" rIns="0" bIns="0">
            <a:spAutoFit/>
          </a:bodyPr>
          <a:lstStyle>
            <a:lvl1pPr marL="0" indent="0">
              <a:lnSpc>
                <a:spcPct val="107000"/>
              </a:lnSpc>
              <a:spcBef>
                <a:spcPts val="0"/>
              </a:spcBef>
              <a:buNone/>
              <a:defRPr sz="2800" i="0">
                <a:solidFill>
                  <a:schemeClr val="bg1"/>
                </a:solidFill>
                <a:latin typeface="Brisbane Trial" panose="020B0304030404020203" pitchFamily="34" charset="0"/>
              </a:defRPr>
            </a:lvl1pPr>
          </a:lstStyle>
          <a:p>
            <a:pPr lvl="0"/>
            <a:r>
              <a:rPr lang="en-US" dirty="0"/>
              <a:t>Insert supporting information. This can be anything important to the presentation.</a:t>
            </a:r>
          </a:p>
        </p:txBody>
      </p:sp>
    </p:spTree>
    <p:extLst>
      <p:ext uri="{BB962C8B-B14F-4D97-AF65-F5344CB8AC3E}">
        <p14:creationId xmlns:p14="http://schemas.microsoft.com/office/powerpoint/2010/main" val="16577332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Subtitle with Three Photos - Right-Aligned">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6D6CC750-4CCF-59EA-9A05-B84B70C7A678}"/>
              </a:ext>
              <a:ext uri="{C183D7F6-B498-43B3-948B-1728B52AA6E4}">
                <adec:decorative xmlns:adec="http://schemas.microsoft.com/office/drawing/2017/decorative" val="1"/>
              </a:ext>
            </a:extLst>
          </p:cNvPr>
          <p:cNvSpPr/>
          <p:nvPr/>
        </p:nvSpPr>
        <p:spPr>
          <a:xfrm rot="10800000" flipH="1" flipV="1">
            <a:off x="8229600" y="871768"/>
            <a:ext cx="10058401" cy="4496310"/>
          </a:xfrm>
          <a:custGeom>
            <a:avLst/>
            <a:gdLst>
              <a:gd name="csX0" fmla="*/ 4126984 w 10058401"/>
              <a:gd name="csY0" fmla="*/ 0 h 4496310"/>
              <a:gd name="csX1" fmla="*/ 10058401 w 10058401"/>
              <a:gd name="csY1" fmla="*/ 0 h 4496310"/>
              <a:gd name="csX2" fmla="*/ 10058401 w 10058401"/>
              <a:gd name="csY2" fmla="*/ 4496309 h 4496310"/>
              <a:gd name="csX3" fmla="*/ 7298502 w 10058401"/>
              <a:gd name="csY3" fmla="*/ 4496309 h 4496310"/>
              <a:gd name="csX4" fmla="*/ 7298482 w 10058401"/>
              <a:gd name="csY4" fmla="*/ 4496310 h 4496310"/>
              <a:gd name="csX5" fmla="*/ 984242 w 10058401"/>
              <a:gd name="csY5" fmla="*/ 4496310 h 4496310"/>
              <a:gd name="csX6" fmla="*/ 0 w 10058401"/>
              <a:gd name="csY6" fmla="*/ 3512068 h 4496310"/>
              <a:gd name="csX7" fmla="*/ 0 w 10058401"/>
              <a:gd name="csY7" fmla="*/ 984244 h 4496310"/>
              <a:gd name="csX8" fmla="*/ 984242 w 10058401"/>
              <a:gd name="csY8" fmla="*/ 2 h 4496310"/>
              <a:gd name="csX9" fmla="*/ 4126984 w 10058401"/>
              <a:gd name="csY9" fmla="*/ 2 h 4496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058401" h="4496310">
                <a:moveTo>
                  <a:pt x="4126984" y="0"/>
                </a:moveTo>
                <a:lnTo>
                  <a:pt x="10058401" y="0"/>
                </a:lnTo>
                <a:lnTo>
                  <a:pt x="10058401" y="4496309"/>
                </a:lnTo>
                <a:lnTo>
                  <a:pt x="7298502" y="4496309"/>
                </a:lnTo>
                <a:lnTo>
                  <a:pt x="7298482" y="4496310"/>
                </a:lnTo>
                <a:lnTo>
                  <a:pt x="984242" y="4496310"/>
                </a:lnTo>
                <a:cubicBezTo>
                  <a:pt x="440660" y="4496310"/>
                  <a:pt x="0" y="4055650"/>
                  <a:pt x="0" y="3512068"/>
                </a:cubicBezTo>
                <a:lnTo>
                  <a:pt x="0" y="984244"/>
                </a:lnTo>
                <a:cubicBezTo>
                  <a:pt x="0" y="440662"/>
                  <a:pt x="440660" y="2"/>
                  <a:pt x="984242" y="2"/>
                </a:cubicBezTo>
                <a:lnTo>
                  <a:pt x="4126984" y="2"/>
                </a:lnTo>
                <a:close/>
              </a:path>
            </a:pathLst>
          </a:cu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96BDEC8B-CF04-2DC6-F3D3-3DCBEFF416BD}"/>
              </a:ext>
              <a:ext uri="{C183D7F6-B498-43B3-948B-1728B52AA6E4}">
                <adec:decorative xmlns:adec="http://schemas.microsoft.com/office/drawing/2017/decorative" val="1"/>
              </a:ext>
            </a:extLst>
          </p:cNvPr>
          <p:cNvSpPr>
            <a:spLocks noGrp="1"/>
          </p:cNvSpPr>
          <p:nvPr userDrawn="1">
            <p:ph type="pic" sz="quarter" idx="29"/>
          </p:nvPr>
        </p:nvSpPr>
        <p:spPr>
          <a:xfrm flipH="1">
            <a:off x="4011" y="849881"/>
            <a:ext cx="7396152" cy="9437119"/>
          </a:xfrm>
          <a:custGeom>
            <a:avLst/>
            <a:gdLst>
              <a:gd name="csX0" fmla="*/ 1981819 w 7396152"/>
              <a:gd name="csY0" fmla="*/ 0 h 9437122"/>
              <a:gd name="csX1" fmla="*/ 7396152 w 7396152"/>
              <a:gd name="csY1" fmla="*/ 0 h 9437122"/>
              <a:gd name="csX2" fmla="*/ 7396152 w 7396152"/>
              <a:gd name="csY2" fmla="*/ 9437119 h 9437122"/>
              <a:gd name="csX3" fmla="*/ 5414333 w 7396152"/>
              <a:gd name="csY3" fmla="*/ 9437119 h 9437122"/>
              <a:gd name="csX4" fmla="*/ 5414333 w 7396152"/>
              <a:gd name="csY4" fmla="*/ 9437122 h 9437122"/>
              <a:gd name="csX5" fmla="*/ 0 w 7396152"/>
              <a:gd name="csY5" fmla="*/ 9437122 h 9437122"/>
              <a:gd name="csX6" fmla="*/ 0 w 7396152"/>
              <a:gd name="csY6" fmla="*/ 1811755 h 9437122"/>
              <a:gd name="csX7" fmla="*/ 619 w 7396152"/>
              <a:gd name="csY7" fmla="*/ 1811755 h 9437122"/>
              <a:gd name="csX8" fmla="*/ 619 w 7396152"/>
              <a:gd name="csY8" fmla="*/ 996726 h 9437122"/>
              <a:gd name="csX9" fmla="*/ 997344 w 7396152"/>
              <a:gd name="csY9" fmla="*/ 1 h 9437122"/>
              <a:gd name="csX10" fmla="*/ 1981819 w 7396152"/>
              <a:gd name="csY10" fmla="*/ 1 h 9437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396152" h="9437122">
                <a:moveTo>
                  <a:pt x="1981819" y="0"/>
                </a:moveTo>
                <a:lnTo>
                  <a:pt x="7396152" y="0"/>
                </a:lnTo>
                <a:lnTo>
                  <a:pt x="7396152" y="9437119"/>
                </a:lnTo>
                <a:lnTo>
                  <a:pt x="5414333" y="9437119"/>
                </a:lnTo>
                <a:lnTo>
                  <a:pt x="5414333" y="9437122"/>
                </a:lnTo>
                <a:lnTo>
                  <a:pt x="0" y="9437122"/>
                </a:lnTo>
                <a:lnTo>
                  <a:pt x="0" y="1811755"/>
                </a:lnTo>
                <a:lnTo>
                  <a:pt x="619" y="1811755"/>
                </a:lnTo>
                <a:lnTo>
                  <a:pt x="619" y="996726"/>
                </a:lnTo>
                <a:cubicBezTo>
                  <a:pt x="619" y="446250"/>
                  <a:pt x="446868" y="1"/>
                  <a:pt x="997344" y="1"/>
                </a:cubicBezTo>
                <a:lnTo>
                  <a:pt x="1981819" y="1"/>
                </a:lnTo>
                <a:close/>
              </a:path>
            </a:pathLst>
          </a:custGeom>
          <a:noFill/>
        </p:spPr>
        <p:txBody>
          <a:bodyPr wrap="square">
            <a:noAutofit/>
          </a:bodyPr>
          <a:lstStyle/>
          <a:p>
            <a:endParaRPr lang="en-US" dirty="0"/>
          </a:p>
        </p:txBody>
      </p:sp>
      <p:sp>
        <p:nvSpPr>
          <p:cNvPr id="36" name="Picture Placeholder 35">
            <a:extLst>
              <a:ext uri="{FF2B5EF4-FFF2-40B4-BE49-F238E27FC236}">
                <a16:creationId xmlns:a16="http://schemas.microsoft.com/office/drawing/2014/main" id="{F1F5843E-3CBD-769C-D03B-61ED49709E25}"/>
              </a:ext>
              <a:ext uri="{C183D7F6-B498-43B3-948B-1728B52AA6E4}">
                <adec:decorative xmlns:adec="http://schemas.microsoft.com/office/drawing/2017/decorative" val="1"/>
              </a:ext>
            </a:extLst>
          </p:cNvPr>
          <p:cNvSpPr>
            <a:spLocks noGrp="1"/>
          </p:cNvSpPr>
          <p:nvPr userDrawn="1">
            <p:ph type="pic" sz="quarter" idx="32"/>
          </p:nvPr>
        </p:nvSpPr>
        <p:spPr>
          <a:xfrm>
            <a:off x="8228978" y="6213649"/>
            <a:ext cx="4181126" cy="4073351"/>
          </a:xfrm>
          <a:custGeom>
            <a:avLst/>
            <a:gdLst>
              <a:gd name="csX0" fmla="*/ 759224 w 4181126"/>
              <a:gd name="csY0" fmla="*/ 0 h 4095236"/>
              <a:gd name="csX1" fmla="*/ 3422521 w 4181126"/>
              <a:gd name="csY1" fmla="*/ 0 h 4095236"/>
              <a:gd name="csX2" fmla="*/ 4181126 w 4181126"/>
              <a:gd name="csY2" fmla="*/ 758605 h 4095236"/>
              <a:gd name="csX3" fmla="*/ 4181126 w 4181126"/>
              <a:gd name="csY3" fmla="*/ 2286047 h 4095236"/>
              <a:gd name="csX4" fmla="*/ 4180507 w 4181126"/>
              <a:gd name="csY4" fmla="*/ 2298305 h 4095236"/>
              <a:gd name="csX5" fmla="*/ 4180507 w 4181126"/>
              <a:gd name="csY5" fmla="*/ 4095236 h 4095236"/>
              <a:gd name="csX6" fmla="*/ 0 w 4181126"/>
              <a:gd name="csY6" fmla="*/ 4095236 h 4095236"/>
              <a:gd name="csX7" fmla="*/ 0 w 4181126"/>
              <a:gd name="csY7" fmla="*/ 1811753 h 4095236"/>
              <a:gd name="csX8" fmla="*/ 619 w 4181126"/>
              <a:gd name="csY8" fmla="*/ 1811753 h 4095236"/>
              <a:gd name="csX9" fmla="*/ 619 w 4181126"/>
              <a:gd name="csY9" fmla="*/ 758605 h 4095236"/>
              <a:gd name="csX10" fmla="*/ 759224 w 4181126"/>
              <a:gd name="csY10" fmla="*/ 0 h 40952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181126" h="4095236">
                <a:moveTo>
                  <a:pt x="759224" y="0"/>
                </a:moveTo>
                <a:lnTo>
                  <a:pt x="3422521" y="0"/>
                </a:lnTo>
                <a:cubicBezTo>
                  <a:pt x="3841487" y="0"/>
                  <a:pt x="4181126" y="339639"/>
                  <a:pt x="4181126" y="758605"/>
                </a:cubicBezTo>
                <a:lnTo>
                  <a:pt x="4181126" y="2286047"/>
                </a:lnTo>
                <a:lnTo>
                  <a:pt x="4180507" y="2298305"/>
                </a:lnTo>
                <a:lnTo>
                  <a:pt x="4180507" y="4095236"/>
                </a:lnTo>
                <a:lnTo>
                  <a:pt x="0" y="4095236"/>
                </a:lnTo>
                <a:lnTo>
                  <a:pt x="0" y="1811753"/>
                </a:lnTo>
                <a:lnTo>
                  <a:pt x="619" y="1811753"/>
                </a:lnTo>
                <a:lnTo>
                  <a:pt x="619" y="758605"/>
                </a:lnTo>
                <a:cubicBezTo>
                  <a:pt x="619" y="339639"/>
                  <a:pt x="340258" y="0"/>
                  <a:pt x="759224" y="0"/>
                </a:cubicBezTo>
                <a:close/>
              </a:path>
            </a:pathLst>
          </a:custGeom>
          <a:noFill/>
        </p:spPr>
        <p:txBody>
          <a:bodyPr wrap="square">
            <a:noAutofit/>
          </a:bodyPr>
          <a:lstStyle/>
          <a:p>
            <a:endParaRPr lang="en-US" dirty="0"/>
          </a:p>
        </p:txBody>
      </p:sp>
      <p:sp>
        <p:nvSpPr>
          <p:cNvPr id="37" name="Picture Placeholder 36">
            <a:extLst>
              <a:ext uri="{FF2B5EF4-FFF2-40B4-BE49-F238E27FC236}">
                <a16:creationId xmlns:a16="http://schemas.microsoft.com/office/drawing/2014/main" id="{467FC686-35A6-EB31-1042-8881FD1B7993}"/>
              </a:ext>
              <a:ext uri="{C183D7F6-B498-43B3-948B-1728B52AA6E4}">
                <adec:decorative xmlns:adec="http://schemas.microsoft.com/office/drawing/2017/decorative" val="1"/>
              </a:ext>
            </a:extLst>
          </p:cNvPr>
          <p:cNvSpPr>
            <a:spLocks noGrp="1"/>
          </p:cNvSpPr>
          <p:nvPr userDrawn="1">
            <p:ph type="pic" sz="quarter" idx="33"/>
          </p:nvPr>
        </p:nvSpPr>
        <p:spPr>
          <a:xfrm>
            <a:off x="13266563" y="6213649"/>
            <a:ext cx="4181126" cy="4073351"/>
          </a:xfrm>
          <a:custGeom>
            <a:avLst/>
            <a:gdLst>
              <a:gd name="csX0" fmla="*/ 759224 w 4181126"/>
              <a:gd name="csY0" fmla="*/ 0 h 4095236"/>
              <a:gd name="csX1" fmla="*/ 3422521 w 4181126"/>
              <a:gd name="csY1" fmla="*/ 0 h 4095236"/>
              <a:gd name="csX2" fmla="*/ 4181126 w 4181126"/>
              <a:gd name="csY2" fmla="*/ 758605 h 4095236"/>
              <a:gd name="csX3" fmla="*/ 4181126 w 4181126"/>
              <a:gd name="csY3" fmla="*/ 2286047 h 4095236"/>
              <a:gd name="csX4" fmla="*/ 4180507 w 4181126"/>
              <a:gd name="csY4" fmla="*/ 2298305 h 4095236"/>
              <a:gd name="csX5" fmla="*/ 4180507 w 4181126"/>
              <a:gd name="csY5" fmla="*/ 4095236 h 4095236"/>
              <a:gd name="csX6" fmla="*/ 0 w 4181126"/>
              <a:gd name="csY6" fmla="*/ 4095236 h 4095236"/>
              <a:gd name="csX7" fmla="*/ 0 w 4181126"/>
              <a:gd name="csY7" fmla="*/ 1811753 h 4095236"/>
              <a:gd name="csX8" fmla="*/ 619 w 4181126"/>
              <a:gd name="csY8" fmla="*/ 1811753 h 4095236"/>
              <a:gd name="csX9" fmla="*/ 619 w 4181126"/>
              <a:gd name="csY9" fmla="*/ 758605 h 4095236"/>
              <a:gd name="csX10" fmla="*/ 759224 w 4181126"/>
              <a:gd name="csY10" fmla="*/ 0 h 40952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181126" h="4095236">
                <a:moveTo>
                  <a:pt x="759224" y="0"/>
                </a:moveTo>
                <a:lnTo>
                  <a:pt x="3422521" y="0"/>
                </a:lnTo>
                <a:cubicBezTo>
                  <a:pt x="3841487" y="0"/>
                  <a:pt x="4181126" y="339639"/>
                  <a:pt x="4181126" y="758605"/>
                </a:cubicBezTo>
                <a:lnTo>
                  <a:pt x="4181126" y="2286047"/>
                </a:lnTo>
                <a:lnTo>
                  <a:pt x="4180507" y="2298305"/>
                </a:lnTo>
                <a:lnTo>
                  <a:pt x="4180507" y="4095236"/>
                </a:lnTo>
                <a:lnTo>
                  <a:pt x="0" y="4095236"/>
                </a:lnTo>
                <a:lnTo>
                  <a:pt x="0" y="1811753"/>
                </a:lnTo>
                <a:lnTo>
                  <a:pt x="619" y="1811753"/>
                </a:lnTo>
                <a:lnTo>
                  <a:pt x="619" y="758605"/>
                </a:lnTo>
                <a:cubicBezTo>
                  <a:pt x="619" y="339639"/>
                  <a:pt x="340258" y="0"/>
                  <a:pt x="759224" y="0"/>
                </a:cubicBezTo>
                <a:close/>
              </a:path>
            </a:pathLst>
          </a:custGeom>
          <a:noFill/>
        </p:spPr>
        <p:txBody>
          <a:bodyPr wrap="square">
            <a:noAutofit/>
          </a:bodyPr>
          <a:lstStyle/>
          <a:p>
            <a:endParaRPr lang="en-US" dirty="0"/>
          </a:p>
        </p:txBody>
      </p:sp>
      <p:sp>
        <p:nvSpPr>
          <p:cNvPr id="30" name="Text Placeholder 20">
            <a:extLst>
              <a:ext uri="{FF2B5EF4-FFF2-40B4-BE49-F238E27FC236}">
                <a16:creationId xmlns:a16="http://schemas.microsoft.com/office/drawing/2014/main" id="{95AD222E-768C-52A4-9F8A-D0436F2175EE}"/>
              </a:ext>
            </a:extLst>
          </p:cNvPr>
          <p:cNvSpPr>
            <a:spLocks noGrp="1"/>
          </p:cNvSpPr>
          <p:nvPr userDrawn="1">
            <p:ph type="body" sz="quarter" idx="24" hasCustomPrompt="1"/>
          </p:nvPr>
        </p:nvSpPr>
        <p:spPr>
          <a:xfrm>
            <a:off x="9237506" y="1786168"/>
            <a:ext cx="7761182" cy="903452"/>
          </a:xfrm>
          <a:prstGeom prst="rect">
            <a:avLst/>
          </a:prstGeom>
        </p:spPr>
        <p:txBody>
          <a:bodyPr wrap="square" lIns="0" tIns="0" rIns="0" bIns="0" anchor="b">
            <a:spAutoFit/>
          </a:bodyPr>
          <a:lstStyle>
            <a:lvl1pPr marL="0" indent="0">
              <a:lnSpc>
                <a:spcPct val="103000"/>
              </a:lnSpc>
              <a:spcBef>
                <a:spcPts val="0"/>
              </a:spcBef>
              <a:buNone/>
              <a:defRPr sz="5700" b="1">
                <a:solidFill>
                  <a:schemeClr val="bg1"/>
                </a:solidFill>
                <a:latin typeface="Brisbane Trial" panose="020B0304030404020203" pitchFamily="34" charset="0"/>
              </a:defRPr>
            </a:lvl1pPr>
          </a:lstStyle>
          <a:p>
            <a:pPr lvl="0"/>
            <a:r>
              <a:rPr lang="en-US" dirty="0"/>
              <a:t>Insert Slide Title</a:t>
            </a:r>
          </a:p>
        </p:txBody>
      </p:sp>
      <p:sp>
        <p:nvSpPr>
          <p:cNvPr id="31" name="Text Placeholder 49">
            <a:extLst>
              <a:ext uri="{FF2B5EF4-FFF2-40B4-BE49-F238E27FC236}">
                <a16:creationId xmlns:a16="http://schemas.microsoft.com/office/drawing/2014/main" id="{E04A744A-65E0-D87D-8346-01F70F998987}"/>
              </a:ext>
            </a:extLst>
          </p:cNvPr>
          <p:cNvSpPr>
            <a:spLocks noGrp="1"/>
          </p:cNvSpPr>
          <p:nvPr userDrawn="1">
            <p:ph type="body" sz="quarter" idx="25" hasCustomPrompt="1"/>
          </p:nvPr>
        </p:nvSpPr>
        <p:spPr>
          <a:xfrm>
            <a:off x="9237505" y="3083463"/>
            <a:ext cx="7761183" cy="1375569"/>
          </a:xfrm>
          <a:prstGeom prst="rect">
            <a:avLst/>
          </a:prstGeom>
        </p:spPr>
        <p:txBody>
          <a:bodyPr wrap="square" lIns="0" tIns="0" rIns="0" bIns="0">
            <a:spAutoFit/>
          </a:bodyPr>
          <a:lstStyle>
            <a:lvl1pPr marL="0" indent="0">
              <a:lnSpc>
                <a:spcPct val="107000"/>
              </a:lnSpc>
              <a:spcBef>
                <a:spcPts val="0"/>
              </a:spcBef>
              <a:buNone/>
              <a:defRPr sz="2800" i="0">
                <a:solidFill>
                  <a:schemeClr val="bg1"/>
                </a:solidFill>
                <a:latin typeface="Brisbane Trial" panose="020B0304030404020203" pitchFamily="34" charset="0"/>
              </a:defRPr>
            </a:lvl1pPr>
          </a:lstStyle>
          <a:p>
            <a:pPr lvl="0"/>
            <a:r>
              <a:rPr lang="en-US" dirty="0"/>
              <a:t>Insert subtitle or important information supporting the presentation. This can be anything adding clarity to the slide.</a:t>
            </a:r>
          </a:p>
        </p:txBody>
      </p:sp>
    </p:spTree>
    <p:extLst>
      <p:ext uri="{BB962C8B-B14F-4D97-AF65-F5344CB8AC3E}">
        <p14:creationId xmlns:p14="http://schemas.microsoft.com/office/powerpoint/2010/main" val="297950627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5" r:id="rId4"/>
    <p:sldLayoutId id="2147483667" r:id="rId5"/>
    <p:sldLayoutId id="2147483668" r:id="rId6"/>
    <p:sldLayoutId id="2147483669" r:id="rId7"/>
    <p:sldLayoutId id="2147483671" r:id="rId8"/>
    <p:sldLayoutId id="2147483672" r:id="rId9"/>
    <p:sldLayoutId id="2147483673" r:id="rId10"/>
    <p:sldLayoutId id="2147483674" r:id="rId11"/>
    <p:sldLayoutId id="2147483675" r:id="rId12"/>
    <p:sldLayoutId id="2147483676" r:id="rId13"/>
    <p:sldLayoutId id="2147483677" r:id="rId14"/>
    <p:sldLayoutId id="2147483679" r:id="rId15"/>
    <p:sldLayoutId id="2147483680" r:id="rId16"/>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video" Target="https://www.youtube.com/embed/lMVNzpMMuhU?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BA1DB6-9C85-37D6-BAC6-DE3070F64CA2}"/>
              </a:ext>
            </a:extLst>
          </p:cNvPr>
          <p:cNvSpPr>
            <a:spLocks noGrp="1"/>
          </p:cNvSpPr>
          <p:nvPr>
            <p:ph type="body" sz="quarter" idx="10"/>
          </p:nvPr>
        </p:nvSpPr>
        <p:spPr>
          <a:xfrm>
            <a:off x="10321834" y="2944368"/>
            <a:ext cx="6788242" cy="1967168"/>
          </a:xfrm>
        </p:spPr>
        <p:txBody>
          <a:bodyPr/>
          <a:lstStyle/>
          <a:p>
            <a:endParaRPr lang="en-US" dirty="0">
              <a:latin typeface="Brisbane Trial" panose="020B0304030404020203" pitchFamily="34" charset="0"/>
            </a:endParaRPr>
          </a:p>
        </p:txBody>
      </p:sp>
      <p:sp>
        <p:nvSpPr>
          <p:cNvPr id="8" name="Text Placeholder 7">
            <a:extLst>
              <a:ext uri="{FF2B5EF4-FFF2-40B4-BE49-F238E27FC236}">
                <a16:creationId xmlns:a16="http://schemas.microsoft.com/office/drawing/2014/main" id="{3FF02924-93A5-833D-AFD8-198BCFED8C80}"/>
              </a:ext>
            </a:extLst>
          </p:cNvPr>
          <p:cNvSpPr>
            <a:spLocks noGrp="1"/>
          </p:cNvSpPr>
          <p:nvPr>
            <p:ph type="body" sz="quarter" idx="14"/>
          </p:nvPr>
        </p:nvSpPr>
        <p:spPr/>
        <p:txBody>
          <a:bodyPr/>
          <a:lstStyle/>
          <a:p>
            <a:endParaRPr lang="en-US" dirty="0"/>
          </a:p>
        </p:txBody>
      </p:sp>
      <p:sp>
        <p:nvSpPr>
          <p:cNvPr id="10" name="Text Placeholder 9">
            <a:extLst>
              <a:ext uri="{FF2B5EF4-FFF2-40B4-BE49-F238E27FC236}">
                <a16:creationId xmlns:a16="http://schemas.microsoft.com/office/drawing/2014/main" id="{46B73F69-091A-9DBB-81B7-352E58D39C70}"/>
              </a:ext>
            </a:extLst>
          </p:cNvPr>
          <p:cNvSpPr>
            <a:spLocks noGrp="1"/>
          </p:cNvSpPr>
          <p:nvPr>
            <p:ph type="body" sz="quarter" idx="15"/>
          </p:nvPr>
        </p:nvSpPr>
        <p:spPr/>
        <p:txBody>
          <a:bodyPr/>
          <a:lstStyle/>
          <a:p>
            <a:endParaRPr lang="en-US" dirty="0">
              <a:latin typeface="Brisbane Trial Light" panose="020B0304030404020203" pitchFamily="34" charset="0"/>
            </a:endParaRPr>
          </a:p>
        </p:txBody>
      </p:sp>
      <p:pic>
        <p:nvPicPr>
          <p:cNvPr id="11" name="Picture Placeholder 10" descr="Woman carrying child piggyback">
            <a:extLst>
              <a:ext uri="{FF2B5EF4-FFF2-40B4-BE49-F238E27FC236}">
                <a16:creationId xmlns:a16="http://schemas.microsoft.com/office/drawing/2014/main" id="{DC84682D-FD41-7344-6C91-8F112A565AA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r="-3810"/>
          <a:stretch>
            <a:fillRect/>
          </a:stretch>
        </p:blipFill>
        <p:spPr>
          <a:xfrm>
            <a:off x="1939831" y="2095500"/>
            <a:ext cx="7484195" cy="8214360"/>
          </a:xfrm>
        </p:spPr>
      </p:pic>
    </p:spTree>
    <p:extLst>
      <p:ext uri="{BB962C8B-B14F-4D97-AF65-F5344CB8AC3E}">
        <p14:creationId xmlns:p14="http://schemas.microsoft.com/office/powerpoint/2010/main" val="1612921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4C50"/>
        </a:solidFill>
        <a:effectLst/>
      </p:bgPr>
    </p:bg>
    <p:spTree>
      <p:nvGrpSpPr>
        <p:cNvPr id="1" name=""/>
        <p:cNvGrpSpPr/>
        <p:nvPr/>
      </p:nvGrpSpPr>
      <p:grpSpPr>
        <a:xfrm>
          <a:off x="0" y="0"/>
          <a:ext cx="0" cy="0"/>
          <a:chOff x="0" y="0"/>
          <a:chExt cx="0" cy="0"/>
        </a:xfrm>
      </p:grpSpPr>
      <p:pic>
        <p:nvPicPr>
          <p:cNvPr id="3" name="Online Media 2" title="Together for Health! An Introduction to a Campaign for a Stronger, Healthier Michigan">
            <a:hlinkClick r:id="" action="ppaction://media"/>
            <a:extLst>
              <a:ext uri="{FF2B5EF4-FFF2-40B4-BE49-F238E27FC236}">
                <a16:creationId xmlns:a16="http://schemas.microsoft.com/office/drawing/2014/main" id="{951AEBDB-3C62-06A9-FF29-E9BDD19BFA6F}"/>
              </a:ext>
            </a:extLst>
          </p:cNvPr>
          <p:cNvPicPr>
            <a:picLocks noRot="1" noChangeAspect="1"/>
          </p:cNvPicPr>
          <p:nvPr>
            <a:videoFile r:link="rId1"/>
          </p:nvPr>
        </p:nvPicPr>
        <p:blipFill>
          <a:blip r:embed="rId4"/>
          <a:stretch>
            <a:fillRect/>
          </a:stretch>
        </p:blipFill>
        <p:spPr>
          <a:xfrm>
            <a:off x="1045992" y="571500"/>
            <a:ext cx="16196015" cy="9144000"/>
          </a:xfrm>
          <a:prstGeom prst="rect">
            <a:avLst/>
          </a:prstGeom>
        </p:spPr>
      </p:pic>
    </p:spTree>
    <p:extLst>
      <p:ext uri="{BB962C8B-B14F-4D97-AF65-F5344CB8AC3E}">
        <p14:creationId xmlns:p14="http://schemas.microsoft.com/office/powerpoint/2010/main" val="3286834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ADF3-F2C2-5BFD-93B4-1B60D6CBAFD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D850BCD-93C3-A3AF-488C-E526DBF39C9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226D729F-71CE-BD01-320E-844898EF6386}"/>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9F620D5F-80A2-FA74-5512-4B74A4C1ED3D}"/>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D424C18-3A03-FB6F-486C-E358CE7EACF3}"/>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E3FEA47-4D64-B141-83FB-DBFE306FB805}"/>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25FF5E-235D-BFC4-0626-3522E92E50B6}"/>
              </a:ext>
            </a:extLst>
          </p:cNvPr>
          <p:cNvSpPr txBox="1"/>
          <p:nvPr/>
        </p:nvSpPr>
        <p:spPr>
          <a:xfrm>
            <a:off x="1082040" y="1681583"/>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What Is This Campaign About?</a:t>
            </a:r>
          </a:p>
        </p:txBody>
      </p:sp>
      <p:sp>
        <p:nvSpPr>
          <p:cNvPr id="3" name="TextBox 2">
            <a:extLst>
              <a:ext uri="{FF2B5EF4-FFF2-40B4-BE49-F238E27FC236}">
                <a16:creationId xmlns:a16="http://schemas.microsoft.com/office/drawing/2014/main" id="{FFF3F029-8FA4-1ECD-D623-F147A2E9611E}"/>
              </a:ext>
            </a:extLst>
          </p:cNvPr>
          <p:cNvSpPr txBox="1"/>
          <p:nvPr/>
        </p:nvSpPr>
        <p:spPr>
          <a:xfrm>
            <a:off x="1097280" y="900951"/>
            <a:ext cx="16123920" cy="738664"/>
          </a:xfrm>
          <a:prstGeom prst="rect">
            <a:avLst/>
          </a:prstGeom>
          <a:noFill/>
        </p:spPr>
        <p:txBody>
          <a:bodyPr wrap="square" rtlCol="0">
            <a:spAutoFit/>
          </a:bodyPr>
          <a:lstStyle/>
          <a:p>
            <a:r>
              <a:rPr lang="en-US" sz="4200" i="1" dirty="0">
                <a:solidFill>
                  <a:srgbClr val="7ACF64"/>
                </a:solidFill>
                <a:latin typeface="Brisbane Trial Semibold" panose="020B0304030404020203" pitchFamily="34" charset="0"/>
              </a:rPr>
              <a:t>section 6</a:t>
            </a:r>
          </a:p>
        </p:txBody>
      </p:sp>
      <p:grpSp>
        <p:nvGrpSpPr>
          <p:cNvPr id="26" name="Group 25">
            <a:extLst>
              <a:ext uri="{FF2B5EF4-FFF2-40B4-BE49-F238E27FC236}">
                <a16:creationId xmlns:a16="http://schemas.microsoft.com/office/drawing/2014/main" id="{A3E1ED0C-A5BD-05D8-C2FD-FD10376C5CF7}"/>
              </a:ext>
            </a:extLst>
          </p:cNvPr>
          <p:cNvGrpSpPr/>
          <p:nvPr/>
        </p:nvGrpSpPr>
        <p:grpSpPr>
          <a:xfrm>
            <a:off x="1828800" y="3125455"/>
            <a:ext cx="15316200" cy="954107"/>
            <a:chOff x="1828800" y="3125455"/>
            <a:chExt cx="15316200" cy="954107"/>
          </a:xfrm>
        </p:grpSpPr>
        <p:sp>
          <p:nvSpPr>
            <p:cNvPr id="4" name="TextBox 3">
              <a:extLst>
                <a:ext uri="{FF2B5EF4-FFF2-40B4-BE49-F238E27FC236}">
                  <a16:creationId xmlns:a16="http://schemas.microsoft.com/office/drawing/2014/main" id="{BA65FD63-F54D-0052-EAE5-F60EB5CBD34E}"/>
                </a:ext>
              </a:extLst>
            </p:cNvPr>
            <p:cNvSpPr txBox="1"/>
            <p:nvPr/>
          </p:nvSpPr>
          <p:spPr>
            <a:xfrm>
              <a:off x="3291840" y="3125455"/>
              <a:ext cx="13853160" cy="954107"/>
            </a:xfrm>
            <a:prstGeom prst="rect">
              <a:avLst/>
            </a:prstGeom>
            <a:noFill/>
          </p:spPr>
          <p:txBody>
            <a:bodyPr wrap="square" rtlCol="0">
              <a:spAutoFit/>
            </a:bodyPr>
            <a:lstStyle/>
            <a:p>
              <a:r>
                <a:rPr lang="en-US" sz="2800" dirty="0">
                  <a:latin typeface="Brisbane Trial Light" panose="020B0304030404020203" pitchFamily="34" charset="0"/>
                </a:rPr>
                <a:t>Developing and strengthening local partnerships with entities that support or are part of our mission</a:t>
              </a:r>
            </a:p>
          </p:txBody>
        </p:sp>
        <p:pic>
          <p:nvPicPr>
            <p:cNvPr id="10" name="Graphic 9" descr="Handshake with solid fill">
              <a:extLst>
                <a:ext uri="{FF2B5EF4-FFF2-40B4-BE49-F238E27FC236}">
                  <a16:creationId xmlns:a16="http://schemas.microsoft.com/office/drawing/2014/main" id="{8DFCC94E-01E4-DF70-5E3E-218ED82AC6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28800" y="3165162"/>
              <a:ext cx="914400" cy="914400"/>
            </a:xfrm>
            <a:prstGeom prst="rect">
              <a:avLst/>
            </a:prstGeom>
          </p:spPr>
        </p:pic>
      </p:grpSp>
      <p:grpSp>
        <p:nvGrpSpPr>
          <p:cNvPr id="28" name="Group 27">
            <a:extLst>
              <a:ext uri="{FF2B5EF4-FFF2-40B4-BE49-F238E27FC236}">
                <a16:creationId xmlns:a16="http://schemas.microsoft.com/office/drawing/2014/main" id="{D13287C7-4D24-126C-1952-0E73424B70D2}"/>
              </a:ext>
            </a:extLst>
          </p:cNvPr>
          <p:cNvGrpSpPr/>
          <p:nvPr/>
        </p:nvGrpSpPr>
        <p:grpSpPr>
          <a:xfrm>
            <a:off x="1828800" y="5533192"/>
            <a:ext cx="15316200" cy="954107"/>
            <a:chOff x="1828800" y="5533192"/>
            <a:chExt cx="15316200" cy="954107"/>
          </a:xfrm>
        </p:grpSpPr>
        <p:sp>
          <p:nvSpPr>
            <p:cNvPr id="7" name="TextBox 6">
              <a:extLst>
                <a:ext uri="{FF2B5EF4-FFF2-40B4-BE49-F238E27FC236}">
                  <a16:creationId xmlns:a16="http://schemas.microsoft.com/office/drawing/2014/main" id="{614D6D69-C585-20BF-BC6A-C210645CBA63}"/>
                </a:ext>
              </a:extLst>
            </p:cNvPr>
            <p:cNvSpPr txBox="1"/>
            <p:nvPr/>
          </p:nvSpPr>
          <p:spPr>
            <a:xfrm>
              <a:off x="3276600" y="5533192"/>
              <a:ext cx="13868400" cy="954107"/>
            </a:xfrm>
            <a:prstGeom prst="rect">
              <a:avLst/>
            </a:prstGeom>
            <a:noFill/>
          </p:spPr>
          <p:txBody>
            <a:bodyPr wrap="square" rtlCol="0">
              <a:spAutoFit/>
            </a:bodyPr>
            <a:lstStyle/>
            <a:p>
              <a:r>
                <a:rPr lang="en-US" sz="2800" dirty="0">
                  <a:latin typeface="Brisbane Trial Light" panose="020B0304030404020203" pitchFamily="34" charset="0"/>
                </a:rPr>
                <a:t>Lobbying for sustained, stable funding for our work in the years ahead, based on strengthened support from activated partners at the local, state, and regional level</a:t>
              </a:r>
            </a:p>
          </p:txBody>
        </p:sp>
        <p:pic>
          <p:nvPicPr>
            <p:cNvPr id="19" name="Graphic 18" descr="Piggy Bank with solid fill">
              <a:extLst>
                <a:ext uri="{FF2B5EF4-FFF2-40B4-BE49-F238E27FC236}">
                  <a16:creationId xmlns:a16="http://schemas.microsoft.com/office/drawing/2014/main" id="{D0F0AEC9-816D-6D5C-479B-3706497592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28800" y="5533192"/>
              <a:ext cx="914400" cy="914400"/>
            </a:xfrm>
            <a:prstGeom prst="rect">
              <a:avLst/>
            </a:prstGeom>
          </p:spPr>
        </p:pic>
      </p:grpSp>
      <p:grpSp>
        <p:nvGrpSpPr>
          <p:cNvPr id="27" name="Group 26">
            <a:extLst>
              <a:ext uri="{FF2B5EF4-FFF2-40B4-BE49-F238E27FC236}">
                <a16:creationId xmlns:a16="http://schemas.microsoft.com/office/drawing/2014/main" id="{14F936A4-7605-0A97-2528-9F2CE3133A3E}"/>
              </a:ext>
            </a:extLst>
          </p:cNvPr>
          <p:cNvGrpSpPr/>
          <p:nvPr/>
        </p:nvGrpSpPr>
        <p:grpSpPr>
          <a:xfrm>
            <a:off x="1828800" y="4349177"/>
            <a:ext cx="15285720" cy="914400"/>
            <a:chOff x="1828800" y="4349177"/>
            <a:chExt cx="15285720" cy="914400"/>
          </a:xfrm>
        </p:grpSpPr>
        <p:sp>
          <p:nvSpPr>
            <p:cNvPr id="6" name="TextBox 5">
              <a:extLst>
                <a:ext uri="{FF2B5EF4-FFF2-40B4-BE49-F238E27FC236}">
                  <a16:creationId xmlns:a16="http://schemas.microsoft.com/office/drawing/2014/main" id="{A4FF62A7-3DB1-C202-5A62-200145A13480}"/>
                </a:ext>
              </a:extLst>
            </p:cNvPr>
            <p:cNvSpPr txBox="1"/>
            <p:nvPr/>
          </p:nvSpPr>
          <p:spPr>
            <a:xfrm>
              <a:off x="3276600" y="4544767"/>
              <a:ext cx="13837920" cy="523220"/>
            </a:xfrm>
            <a:prstGeom prst="rect">
              <a:avLst/>
            </a:prstGeom>
            <a:noFill/>
          </p:spPr>
          <p:txBody>
            <a:bodyPr wrap="square" rtlCol="0">
              <a:spAutoFit/>
            </a:bodyPr>
            <a:lstStyle/>
            <a:p>
              <a:r>
                <a:rPr lang="en-US" sz="2800" dirty="0">
                  <a:latin typeface="Brisbane Trial Light" panose="020B0304030404020203" pitchFamily="34" charset="0"/>
                </a:rPr>
                <a:t>Promoting our work in terms people can understand and support</a:t>
              </a:r>
            </a:p>
          </p:txBody>
        </p:sp>
        <p:pic>
          <p:nvPicPr>
            <p:cNvPr id="23" name="Graphic 22" descr="Boardroom with solid fill">
              <a:extLst>
                <a:ext uri="{FF2B5EF4-FFF2-40B4-BE49-F238E27FC236}">
                  <a16:creationId xmlns:a16="http://schemas.microsoft.com/office/drawing/2014/main" id="{FD73A3F3-22CF-9D36-0F6F-64E388DBD0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28800" y="4349177"/>
              <a:ext cx="914400" cy="914400"/>
            </a:xfrm>
            <a:prstGeom prst="rect">
              <a:avLst/>
            </a:prstGeom>
          </p:spPr>
        </p:pic>
      </p:grpSp>
      <p:grpSp>
        <p:nvGrpSpPr>
          <p:cNvPr id="29" name="Group 28">
            <a:extLst>
              <a:ext uri="{FF2B5EF4-FFF2-40B4-BE49-F238E27FC236}">
                <a16:creationId xmlns:a16="http://schemas.microsoft.com/office/drawing/2014/main" id="{5C1D9415-3383-1992-302B-C6A8E72689E9}"/>
              </a:ext>
            </a:extLst>
          </p:cNvPr>
          <p:cNvGrpSpPr/>
          <p:nvPr/>
        </p:nvGrpSpPr>
        <p:grpSpPr>
          <a:xfrm>
            <a:off x="1828800" y="6952504"/>
            <a:ext cx="15300960" cy="954107"/>
            <a:chOff x="1828800" y="6952504"/>
            <a:chExt cx="15300960" cy="954107"/>
          </a:xfrm>
        </p:grpSpPr>
        <p:sp>
          <p:nvSpPr>
            <p:cNvPr id="8" name="TextBox 7">
              <a:extLst>
                <a:ext uri="{FF2B5EF4-FFF2-40B4-BE49-F238E27FC236}">
                  <a16:creationId xmlns:a16="http://schemas.microsoft.com/office/drawing/2014/main" id="{A07DBC6B-AA0F-2B35-777D-C8D1A3F5103A}"/>
                </a:ext>
              </a:extLst>
            </p:cNvPr>
            <p:cNvSpPr txBox="1"/>
            <p:nvPr/>
          </p:nvSpPr>
          <p:spPr>
            <a:xfrm>
              <a:off x="3261360" y="6952504"/>
              <a:ext cx="13868400" cy="954107"/>
            </a:xfrm>
            <a:prstGeom prst="rect">
              <a:avLst/>
            </a:prstGeom>
            <a:noFill/>
          </p:spPr>
          <p:txBody>
            <a:bodyPr wrap="square" rtlCol="0">
              <a:spAutoFit/>
            </a:bodyPr>
            <a:lstStyle/>
            <a:p>
              <a:r>
                <a:rPr lang="en-US" sz="2800" dirty="0">
                  <a:latin typeface="Brisbane Trial Light" panose="020B0304030404020203" pitchFamily="34" charset="0"/>
                </a:rPr>
                <a:t>Generating excitement about our work within our customer base and local community leadership</a:t>
              </a:r>
            </a:p>
          </p:txBody>
        </p:sp>
        <p:pic>
          <p:nvPicPr>
            <p:cNvPr id="25" name="Graphic 24" descr="Hero Male with solid fill">
              <a:extLst>
                <a:ext uri="{FF2B5EF4-FFF2-40B4-BE49-F238E27FC236}">
                  <a16:creationId xmlns:a16="http://schemas.microsoft.com/office/drawing/2014/main" id="{8C54A7A9-0177-9603-C4D3-B9C4648F4F3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28800" y="6972357"/>
              <a:ext cx="914400" cy="914400"/>
            </a:xfrm>
            <a:prstGeom prst="rect">
              <a:avLst/>
            </a:prstGeom>
          </p:spPr>
        </p:pic>
      </p:grpSp>
    </p:spTree>
    <p:extLst>
      <p:ext uri="{BB962C8B-B14F-4D97-AF65-F5344CB8AC3E}">
        <p14:creationId xmlns:p14="http://schemas.microsoft.com/office/powerpoint/2010/main" val="2167281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ACE7-36D3-A1F0-97BE-3DDDF3DC277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8D2C16C-C4E8-BED3-8153-01B2543A545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D10AF869-C854-6D24-5990-8FDAFBC3BE8A}"/>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D7D97793-9C4D-7E39-32AF-CECE15045667}"/>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BD683DE-1657-1599-82C0-40DC696F329B}"/>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707A023-C798-1E30-D863-004396497133}"/>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70BBF3D-041F-8314-F731-707DC37ED49E}"/>
              </a:ext>
            </a:extLst>
          </p:cNvPr>
          <p:cNvSpPr txBox="1"/>
          <p:nvPr/>
        </p:nvSpPr>
        <p:spPr>
          <a:xfrm>
            <a:off x="1082040" y="867526"/>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Key Pillars of T4H</a:t>
            </a:r>
          </a:p>
        </p:txBody>
      </p:sp>
      <p:grpSp>
        <p:nvGrpSpPr>
          <p:cNvPr id="41" name="Group 40">
            <a:extLst>
              <a:ext uri="{FF2B5EF4-FFF2-40B4-BE49-F238E27FC236}">
                <a16:creationId xmlns:a16="http://schemas.microsoft.com/office/drawing/2014/main" id="{CE36571C-8817-4E1B-1F5C-EE1668CA39BB}"/>
              </a:ext>
            </a:extLst>
          </p:cNvPr>
          <p:cNvGrpSpPr/>
          <p:nvPr/>
        </p:nvGrpSpPr>
        <p:grpSpPr>
          <a:xfrm>
            <a:off x="896273" y="2391403"/>
            <a:ext cx="9143999" cy="1546503"/>
            <a:chOff x="896273" y="2391403"/>
            <a:chExt cx="9143999" cy="1546503"/>
          </a:xfrm>
        </p:grpSpPr>
        <p:grpSp>
          <p:nvGrpSpPr>
            <p:cNvPr id="30" name="Group 29">
              <a:extLst>
                <a:ext uri="{FF2B5EF4-FFF2-40B4-BE49-F238E27FC236}">
                  <a16:creationId xmlns:a16="http://schemas.microsoft.com/office/drawing/2014/main" id="{C40B6B2A-8C77-FD4B-5CDA-FCF68FC299BB}"/>
                </a:ext>
              </a:extLst>
            </p:cNvPr>
            <p:cNvGrpSpPr/>
            <p:nvPr/>
          </p:nvGrpSpPr>
          <p:grpSpPr>
            <a:xfrm>
              <a:off x="2191672" y="2391403"/>
              <a:ext cx="7848600" cy="1546503"/>
              <a:chOff x="2895600" y="2163848"/>
              <a:chExt cx="7848600" cy="1546503"/>
            </a:xfrm>
          </p:grpSpPr>
          <p:sp>
            <p:nvSpPr>
              <p:cNvPr id="8" name="TextBox 7">
                <a:extLst>
                  <a:ext uri="{FF2B5EF4-FFF2-40B4-BE49-F238E27FC236}">
                    <a16:creationId xmlns:a16="http://schemas.microsoft.com/office/drawing/2014/main" id="{30872904-E1E1-0AC5-78C9-A57CCD869E86}"/>
                  </a:ext>
                </a:extLst>
              </p:cNvPr>
              <p:cNvSpPr txBox="1"/>
              <p:nvPr/>
            </p:nvSpPr>
            <p:spPr>
              <a:xfrm>
                <a:off x="2895600" y="2163848"/>
                <a:ext cx="7848600" cy="523220"/>
              </a:xfrm>
              <a:prstGeom prst="rect">
                <a:avLst/>
              </a:prstGeom>
              <a:noFill/>
            </p:spPr>
            <p:txBody>
              <a:bodyPr wrap="square" rtlCol="0">
                <a:spAutoFit/>
              </a:bodyPr>
              <a:lstStyle/>
              <a:p>
                <a:r>
                  <a:rPr lang="en-US" sz="2800" dirty="0">
                    <a:latin typeface="Brisbane Trial Light" panose="020B0304030404020203" pitchFamily="34" charset="0"/>
                  </a:rPr>
                  <a:t>Public Health Works – When the System Works</a:t>
                </a:r>
              </a:p>
            </p:txBody>
          </p:sp>
          <p:sp>
            <p:nvSpPr>
              <p:cNvPr id="5" name="TextBox 4">
                <a:extLst>
                  <a:ext uri="{FF2B5EF4-FFF2-40B4-BE49-F238E27FC236}">
                    <a16:creationId xmlns:a16="http://schemas.microsoft.com/office/drawing/2014/main" id="{1CEF9CF1-4B2C-D22B-9914-7EB26291D31D}"/>
                  </a:ext>
                </a:extLst>
              </p:cNvPr>
              <p:cNvSpPr txBox="1"/>
              <p:nvPr/>
            </p:nvSpPr>
            <p:spPr>
              <a:xfrm>
                <a:off x="2895600" y="2694688"/>
                <a:ext cx="7848600" cy="1015663"/>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Brisbane Trial Light" panose="020B0304030404020203" pitchFamily="34" charset="0"/>
                  </a:rPr>
                  <a:t>Strong infrastructure, clear tools, and skilled people lead to measurable community impact</a:t>
                </a:r>
              </a:p>
              <a:p>
                <a:pPr marL="457200" indent="-457200">
                  <a:buFont typeface="Arial" panose="020B0604020202020204" pitchFamily="34" charset="0"/>
                  <a:buChar char="•"/>
                </a:pPr>
                <a:r>
                  <a:rPr lang="en-US" sz="2000" dirty="0">
                    <a:latin typeface="Brisbane Trial Light" panose="020B0304030404020203" pitchFamily="34" charset="0"/>
                  </a:rPr>
                  <a:t>Coordination and shared priorities prevent gaps and duplication</a:t>
                </a:r>
              </a:p>
            </p:txBody>
          </p:sp>
        </p:grpSp>
        <p:pic>
          <p:nvPicPr>
            <p:cNvPr id="35" name="object 2">
              <a:extLst>
                <a:ext uri="{FF2B5EF4-FFF2-40B4-BE49-F238E27FC236}">
                  <a16:creationId xmlns:a16="http://schemas.microsoft.com/office/drawing/2014/main" id="{842A0F69-31D4-20B4-794D-8DF47A39A64F}"/>
                </a:ext>
              </a:extLst>
            </p:cNvPr>
            <p:cNvPicPr/>
            <p:nvPr/>
          </p:nvPicPr>
          <p:blipFill>
            <a:blip r:embed="rId4" cstate="screen">
              <a:extLst>
                <a:ext uri="{28A0092B-C50C-407E-A947-70E740481C1C}">
                  <a14:useLocalDpi xmlns:a14="http://schemas.microsoft.com/office/drawing/2010/main"/>
                </a:ext>
              </a:extLst>
            </a:blip>
            <a:stretch>
              <a:fillRect/>
            </a:stretch>
          </p:blipFill>
          <p:spPr>
            <a:xfrm>
              <a:off x="896273" y="2491373"/>
              <a:ext cx="990600" cy="798057"/>
            </a:xfrm>
            <a:prstGeom prst="rect">
              <a:avLst/>
            </a:prstGeom>
          </p:spPr>
        </p:pic>
      </p:grpSp>
      <p:grpSp>
        <p:nvGrpSpPr>
          <p:cNvPr id="42" name="Group 41">
            <a:extLst>
              <a:ext uri="{FF2B5EF4-FFF2-40B4-BE49-F238E27FC236}">
                <a16:creationId xmlns:a16="http://schemas.microsoft.com/office/drawing/2014/main" id="{0375BF41-9BC5-C256-21A1-88DA871BB968}"/>
              </a:ext>
            </a:extLst>
          </p:cNvPr>
          <p:cNvGrpSpPr/>
          <p:nvPr/>
        </p:nvGrpSpPr>
        <p:grpSpPr>
          <a:xfrm>
            <a:off x="1082040" y="4455328"/>
            <a:ext cx="8958232" cy="1238726"/>
            <a:chOff x="1082040" y="4455328"/>
            <a:chExt cx="8958232" cy="1238726"/>
          </a:xfrm>
        </p:grpSpPr>
        <p:grpSp>
          <p:nvGrpSpPr>
            <p:cNvPr id="31" name="Group 30">
              <a:extLst>
                <a:ext uri="{FF2B5EF4-FFF2-40B4-BE49-F238E27FC236}">
                  <a16:creationId xmlns:a16="http://schemas.microsoft.com/office/drawing/2014/main" id="{D7BEFF3B-455B-4A10-41AF-781CCAC3784B}"/>
                </a:ext>
              </a:extLst>
            </p:cNvPr>
            <p:cNvGrpSpPr/>
            <p:nvPr/>
          </p:nvGrpSpPr>
          <p:grpSpPr>
            <a:xfrm>
              <a:off x="2191672" y="4455328"/>
              <a:ext cx="7848600" cy="1238726"/>
              <a:chOff x="2895600" y="3809795"/>
              <a:chExt cx="7848600" cy="1238726"/>
            </a:xfrm>
          </p:grpSpPr>
          <p:sp>
            <p:nvSpPr>
              <p:cNvPr id="9" name="TextBox 8">
                <a:extLst>
                  <a:ext uri="{FF2B5EF4-FFF2-40B4-BE49-F238E27FC236}">
                    <a16:creationId xmlns:a16="http://schemas.microsoft.com/office/drawing/2014/main" id="{37538094-B225-71CC-BAF6-17A1FFD6CEAD}"/>
                  </a:ext>
                </a:extLst>
              </p:cNvPr>
              <p:cNvSpPr txBox="1"/>
              <p:nvPr/>
            </p:nvSpPr>
            <p:spPr>
              <a:xfrm>
                <a:off x="2895600" y="3809795"/>
                <a:ext cx="7848600" cy="523220"/>
              </a:xfrm>
              <a:prstGeom prst="rect">
                <a:avLst/>
              </a:prstGeom>
              <a:noFill/>
            </p:spPr>
            <p:txBody>
              <a:bodyPr wrap="square" rtlCol="0">
                <a:spAutoFit/>
              </a:bodyPr>
              <a:lstStyle/>
              <a:p>
                <a:r>
                  <a:rPr lang="en-US" sz="2800" dirty="0">
                    <a:latin typeface="Brisbane Trial Light" panose="020B0304030404020203" pitchFamily="34" charset="0"/>
                  </a:rPr>
                  <a:t>Funding People = Protecting Communities</a:t>
                </a:r>
              </a:p>
            </p:txBody>
          </p:sp>
          <p:sp>
            <p:nvSpPr>
              <p:cNvPr id="11" name="TextBox 10">
                <a:extLst>
                  <a:ext uri="{FF2B5EF4-FFF2-40B4-BE49-F238E27FC236}">
                    <a16:creationId xmlns:a16="http://schemas.microsoft.com/office/drawing/2014/main" id="{798D6DFC-04F4-04D4-F8E5-5F328F83211D}"/>
                  </a:ext>
                </a:extLst>
              </p:cNvPr>
              <p:cNvSpPr txBox="1"/>
              <p:nvPr/>
            </p:nvSpPr>
            <p:spPr>
              <a:xfrm>
                <a:off x="2895600" y="4340635"/>
                <a:ext cx="7848600" cy="707886"/>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Brisbane Trial Light" panose="020B0304030404020203" pitchFamily="34" charset="0"/>
                  </a:rPr>
                  <a:t>Flexible, inflation-adjusted funding sustains progress</a:t>
                </a:r>
              </a:p>
              <a:p>
                <a:pPr marL="457200" indent="-457200">
                  <a:buFont typeface="Arial" panose="020B0604020202020204" pitchFamily="34" charset="0"/>
                  <a:buChar char="•"/>
                </a:pPr>
                <a:r>
                  <a:rPr lang="en-US" sz="2000" dirty="0">
                    <a:latin typeface="Brisbane Trial Light" panose="020B0304030404020203" pitchFamily="34" charset="0"/>
                  </a:rPr>
                  <a:t>Investing in the workforce builds resilience and readiness</a:t>
                </a:r>
              </a:p>
            </p:txBody>
          </p:sp>
        </p:grpSp>
        <p:pic>
          <p:nvPicPr>
            <p:cNvPr id="36" name="object 3">
              <a:extLst>
                <a:ext uri="{FF2B5EF4-FFF2-40B4-BE49-F238E27FC236}">
                  <a16:creationId xmlns:a16="http://schemas.microsoft.com/office/drawing/2014/main" id="{EE862E38-FAE7-EEF4-ABE0-DB84814D3E54}"/>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82040" y="4493428"/>
              <a:ext cx="804833" cy="798057"/>
            </a:xfrm>
            <a:prstGeom prst="rect">
              <a:avLst/>
            </a:prstGeom>
          </p:spPr>
        </p:pic>
      </p:grpSp>
      <p:grpSp>
        <p:nvGrpSpPr>
          <p:cNvPr id="44" name="Group 43">
            <a:extLst>
              <a:ext uri="{FF2B5EF4-FFF2-40B4-BE49-F238E27FC236}">
                <a16:creationId xmlns:a16="http://schemas.microsoft.com/office/drawing/2014/main" id="{979A5CD4-6BB7-37EF-0019-74E653B32258}"/>
              </a:ext>
            </a:extLst>
          </p:cNvPr>
          <p:cNvGrpSpPr/>
          <p:nvPr/>
        </p:nvGrpSpPr>
        <p:grpSpPr>
          <a:xfrm>
            <a:off x="10896600" y="2391403"/>
            <a:ext cx="6172200" cy="2696485"/>
            <a:chOff x="10896600" y="2391403"/>
            <a:chExt cx="6172200" cy="2696485"/>
          </a:xfrm>
        </p:grpSpPr>
        <p:grpSp>
          <p:nvGrpSpPr>
            <p:cNvPr id="33" name="Group 32">
              <a:extLst>
                <a:ext uri="{FF2B5EF4-FFF2-40B4-BE49-F238E27FC236}">
                  <a16:creationId xmlns:a16="http://schemas.microsoft.com/office/drawing/2014/main" id="{2A64F9B6-0874-8243-B66A-650ECAAC394F}"/>
                </a:ext>
              </a:extLst>
            </p:cNvPr>
            <p:cNvGrpSpPr/>
            <p:nvPr/>
          </p:nvGrpSpPr>
          <p:grpSpPr>
            <a:xfrm>
              <a:off x="12192000" y="2391403"/>
              <a:ext cx="4876800" cy="2696485"/>
              <a:chOff x="11125200" y="3896213"/>
              <a:chExt cx="7848600" cy="1767861"/>
            </a:xfrm>
          </p:grpSpPr>
          <p:sp>
            <p:nvSpPr>
              <p:cNvPr id="20" name="TextBox 19">
                <a:extLst>
                  <a:ext uri="{FF2B5EF4-FFF2-40B4-BE49-F238E27FC236}">
                    <a16:creationId xmlns:a16="http://schemas.microsoft.com/office/drawing/2014/main" id="{D7AB96CE-7C9D-65AD-A894-ED41777DBB35}"/>
                  </a:ext>
                </a:extLst>
              </p:cNvPr>
              <p:cNvSpPr txBox="1"/>
              <p:nvPr/>
            </p:nvSpPr>
            <p:spPr>
              <a:xfrm>
                <a:off x="11125200" y="3896213"/>
                <a:ext cx="7848600" cy="523220"/>
              </a:xfrm>
              <a:prstGeom prst="rect">
                <a:avLst/>
              </a:prstGeom>
              <a:noFill/>
            </p:spPr>
            <p:txBody>
              <a:bodyPr wrap="square" rtlCol="0">
                <a:spAutoFit/>
              </a:bodyPr>
              <a:lstStyle/>
              <a:p>
                <a:r>
                  <a:rPr lang="en-US" sz="2800" dirty="0">
                    <a:latin typeface="Brisbane Trial Light" panose="020B0304030404020203" pitchFamily="34" charset="0"/>
                  </a:rPr>
                  <a:t>Visibility Builds Trust</a:t>
                </a:r>
              </a:p>
            </p:txBody>
          </p:sp>
          <p:sp>
            <p:nvSpPr>
              <p:cNvPr id="21" name="TextBox 20">
                <a:extLst>
                  <a:ext uri="{FF2B5EF4-FFF2-40B4-BE49-F238E27FC236}">
                    <a16:creationId xmlns:a16="http://schemas.microsoft.com/office/drawing/2014/main" id="{08611BBF-997F-DCBC-B96F-2ADC2141EF66}"/>
                  </a:ext>
                </a:extLst>
              </p:cNvPr>
              <p:cNvSpPr txBox="1"/>
              <p:nvPr/>
            </p:nvSpPr>
            <p:spPr>
              <a:xfrm>
                <a:off x="11125200" y="4340635"/>
                <a:ext cx="7848600" cy="1323439"/>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Brisbane Trial Light" panose="020B0304030404020203" pitchFamily="34" charset="0"/>
                  </a:rPr>
                  <a:t>When communities see public health in action, they become partners in prevention</a:t>
                </a:r>
              </a:p>
              <a:p>
                <a:pPr marL="457200" indent="-457200">
                  <a:buFont typeface="Arial" panose="020B0604020202020204" pitchFamily="34" charset="0"/>
                  <a:buChar char="•"/>
                </a:pPr>
                <a:r>
                  <a:rPr lang="en-US" sz="2000" dirty="0">
                    <a:latin typeface="Brisbane Trial Light" panose="020B0304030404020203" pitchFamily="34" charset="0"/>
                  </a:rPr>
                  <a:t>Data, technology, and quality improvement ensure accountability and adaptation</a:t>
                </a:r>
              </a:p>
            </p:txBody>
          </p:sp>
        </p:grpSp>
        <p:pic>
          <p:nvPicPr>
            <p:cNvPr id="37" name="object 4">
              <a:extLst>
                <a:ext uri="{FF2B5EF4-FFF2-40B4-BE49-F238E27FC236}">
                  <a16:creationId xmlns:a16="http://schemas.microsoft.com/office/drawing/2014/main" id="{3C2B4E97-2A3B-7A09-4885-8E620DE997B7}"/>
                </a:ext>
              </a:extLst>
            </p:cNvPr>
            <p:cNvPicPr/>
            <p:nvPr/>
          </p:nvPicPr>
          <p:blipFill>
            <a:blip r:embed="rId6" cstate="screen">
              <a:extLst>
                <a:ext uri="{28A0092B-C50C-407E-A947-70E740481C1C}">
                  <a14:useLocalDpi xmlns:a14="http://schemas.microsoft.com/office/drawing/2010/main"/>
                </a:ext>
              </a:extLst>
            </a:blip>
            <a:stretch>
              <a:fillRect/>
            </a:stretch>
          </p:blipFill>
          <p:spPr>
            <a:xfrm>
              <a:off x="10896600" y="2544011"/>
              <a:ext cx="990600" cy="798058"/>
            </a:xfrm>
            <a:prstGeom prst="rect">
              <a:avLst/>
            </a:prstGeom>
          </p:spPr>
        </p:pic>
      </p:grpSp>
      <p:grpSp>
        <p:nvGrpSpPr>
          <p:cNvPr id="45" name="Group 44">
            <a:extLst>
              <a:ext uri="{FF2B5EF4-FFF2-40B4-BE49-F238E27FC236}">
                <a16:creationId xmlns:a16="http://schemas.microsoft.com/office/drawing/2014/main" id="{4287CE50-D774-F0C3-7526-C77A630CD3F5}"/>
              </a:ext>
            </a:extLst>
          </p:cNvPr>
          <p:cNvGrpSpPr/>
          <p:nvPr/>
        </p:nvGrpSpPr>
        <p:grpSpPr>
          <a:xfrm>
            <a:off x="10896600" y="5530481"/>
            <a:ext cx="6172200" cy="2336811"/>
            <a:chOff x="10896600" y="5530481"/>
            <a:chExt cx="6172200" cy="2336811"/>
          </a:xfrm>
        </p:grpSpPr>
        <p:grpSp>
          <p:nvGrpSpPr>
            <p:cNvPr id="34" name="Group 33">
              <a:extLst>
                <a:ext uri="{FF2B5EF4-FFF2-40B4-BE49-F238E27FC236}">
                  <a16:creationId xmlns:a16="http://schemas.microsoft.com/office/drawing/2014/main" id="{F4810139-ED41-3449-0B0C-C1E2D043D969}"/>
                </a:ext>
              </a:extLst>
            </p:cNvPr>
            <p:cNvGrpSpPr/>
            <p:nvPr/>
          </p:nvGrpSpPr>
          <p:grpSpPr>
            <a:xfrm>
              <a:off x="12192000" y="5530481"/>
              <a:ext cx="4876800" cy="2336811"/>
              <a:chOff x="11125200" y="6000245"/>
              <a:chExt cx="7848600" cy="1231106"/>
            </a:xfrm>
          </p:grpSpPr>
          <p:sp>
            <p:nvSpPr>
              <p:cNvPr id="22" name="TextBox 21">
                <a:extLst>
                  <a:ext uri="{FF2B5EF4-FFF2-40B4-BE49-F238E27FC236}">
                    <a16:creationId xmlns:a16="http://schemas.microsoft.com/office/drawing/2014/main" id="{F0736F40-2795-DF6C-0186-3AFFF025D4D2}"/>
                  </a:ext>
                </a:extLst>
              </p:cNvPr>
              <p:cNvSpPr txBox="1"/>
              <p:nvPr/>
            </p:nvSpPr>
            <p:spPr>
              <a:xfrm>
                <a:off x="11125200" y="6000245"/>
                <a:ext cx="7848600" cy="523220"/>
              </a:xfrm>
              <a:prstGeom prst="rect">
                <a:avLst/>
              </a:prstGeom>
              <a:noFill/>
            </p:spPr>
            <p:txBody>
              <a:bodyPr wrap="square" rtlCol="0">
                <a:spAutoFit/>
              </a:bodyPr>
              <a:lstStyle/>
              <a:p>
                <a:r>
                  <a:rPr lang="en-US" sz="2800" dirty="0">
                    <a:latin typeface="Brisbane Trial Light" panose="020B0304030404020203" pitchFamily="34" charset="0"/>
                  </a:rPr>
                  <a:t>Every Community Deserves This</a:t>
                </a:r>
              </a:p>
            </p:txBody>
          </p:sp>
          <p:sp>
            <p:nvSpPr>
              <p:cNvPr id="24" name="TextBox 23">
                <a:extLst>
                  <a:ext uri="{FF2B5EF4-FFF2-40B4-BE49-F238E27FC236}">
                    <a16:creationId xmlns:a16="http://schemas.microsoft.com/office/drawing/2014/main" id="{ED4D5DEF-F668-7216-9B13-01E43775ED50}"/>
                  </a:ext>
                </a:extLst>
              </p:cNvPr>
              <p:cNvSpPr txBox="1"/>
              <p:nvPr/>
            </p:nvSpPr>
            <p:spPr>
              <a:xfrm>
                <a:off x="11125200" y="6523465"/>
                <a:ext cx="7848600" cy="707886"/>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Brisbane Trial Light" panose="020B0304030404020203" pitchFamily="34" charset="0"/>
                  </a:rPr>
                  <a:t>Strong public health is essential.</a:t>
                </a:r>
              </a:p>
              <a:p>
                <a:pPr marL="457200" indent="-457200">
                  <a:buFont typeface="Arial" panose="020B0604020202020204" pitchFamily="34" charset="0"/>
                  <a:buChar char="•"/>
                </a:pPr>
                <a:r>
                  <a:rPr lang="en-US" sz="2000" dirty="0">
                    <a:latin typeface="Brisbane Trial Light" panose="020B0304030404020203" pitchFamily="34" charset="0"/>
                  </a:rPr>
                  <a:t>Everyone has a role, and no one is left behind.</a:t>
                </a:r>
              </a:p>
            </p:txBody>
          </p:sp>
        </p:grpSp>
        <p:pic>
          <p:nvPicPr>
            <p:cNvPr id="38" name="object 5">
              <a:extLst>
                <a:ext uri="{FF2B5EF4-FFF2-40B4-BE49-F238E27FC236}">
                  <a16:creationId xmlns:a16="http://schemas.microsoft.com/office/drawing/2014/main" id="{B6C1E0C2-202A-F4CD-0110-38C64FF1E184}"/>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896600" y="5597536"/>
              <a:ext cx="990600" cy="926090"/>
            </a:xfrm>
            <a:prstGeom prst="rect">
              <a:avLst/>
            </a:prstGeom>
          </p:spPr>
        </p:pic>
      </p:grpSp>
      <p:grpSp>
        <p:nvGrpSpPr>
          <p:cNvPr id="43" name="Group 42">
            <a:extLst>
              <a:ext uri="{FF2B5EF4-FFF2-40B4-BE49-F238E27FC236}">
                <a16:creationId xmlns:a16="http://schemas.microsoft.com/office/drawing/2014/main" id="{F2B55A43-67D4-F3D0-50DF-C59B9DC17281}"/>
              </a:ext>
            </a:extLst>
          </p:cNvPr>
          <p:cNvGrpSpPr/>
          <p:nvPr/>
        </p:nvGrpSpPr>
        <p:grpSpPr>
          <a:xfrm>
            <a:off x="1027256" y="6182206"/>
            <a:ext cx="9013016" cy="1575773"/>
            <a:chOff x="1027256" y="6182206"/>
            <a:chExt cx="9013016" cy="1575773"/>
          </a:xfrm>
        </p:grpSpPr>
        <p:grpSp>
          <p:nvGrpSpPr>
            <p:cNvPr id="32" name="Group 31">
              <a:extLst>
                <a:ext uri="{FF2B5EF4-FFF2-40B4-BE49-F238E27FC236}">
                  <a16:creationId xmlns:a16="http://schemas.microsoft.com/office/drawing/2014/main" id="{5C2F6FE3-F03F-DA96-4DD1-9A1B596BA9A2}"/>
                </a:ext>
              </a:extLst>
            </p:cNvPr>
            <p:cNvGrpSpPr/>
            <p:nvPr/>
          </p:nvGrpSpPr>
          <p:grpSpPr>
            <a:xfrm>
              <a:off x="2191672" y="6211476"/>
              <a:ext cx="7848600" cy="1546503"/>
              <a:chOff x="2895600" y="5314091"/>
              <a:chExt cx="7848600" cy="1546503"/>
            </a:xfrm>
          </p:grpSpPr>
          <p:sp>
            <p:nvSpPr>
              <p:cNvPr id="12" name="TextBox 11">
                <a:extLst>
                  <a:ext uri="{FF2B5EF4-FFF2-40B4-BE49-F238E27FC236}">
                    <a16:creationId xmlns:a16="http://schemas.microsoft.com/office/drawing/2014/main" id="{EB254F3E-63AA-4679-8E6D-433FF2F8C38C}"/>
                  </a:ext>
                </a:extLst>
              </p:cNvPr>
              <p:cNvSpPr txBox="1"/>
              <p:nvPr/>
            </p:nvSpPr>
            <p:spPr>
              <a:xfrm>
                <a:off x="2895600" y="5314091"/>
                <a:ext cx="7848600" cy="523220"/>
              </a:xfrm>
              <a:prstGeom prst="rect">
                <a:avLst/>
              </a:prstGeom>
              <a:noFill/>
            </p:spPr>
            <p:txBody>
              <a:bodyPr wrap="square" rtlCol="0">
                <a:spAutoFit/>
              </a:bodyPr>
              <a:lstStyle/>
              <a:p>
                <a:r>
                  <a:rPr lang="en-US" sz="2800" dirty="0">
                    <a:latin typeface="Brisbane Trial Light" panose="020B0304030404020203" pitchFamily="34" charset="0"/>
                  </a:rPr>
                  <a:t>Health is Built Everywhere</a:t>
                </a:r>
              </a:p>
            </p:txBody>
          </p:sp>
          <p:sp>
            <p:nvSpPr>
              <p:cNvPr id="18" name="TextBox 17">
                <a:extLst>
                  <a:ext uri="{FF2B5EF4-FFF2-40B4-BE49-F238E27FC236}">
                    <a16:creationId xmlns:a16="http://schemas.microsoft.com/office/drawing/2014/main" id="{EF449715-9889-E607-4DA3-41D6E0BBDE44}"/>
                  </a:ext>
                </a:extLst>
              </p:cNvPr>
              <p:cNvSpPr txBox="1"/>
              <p:nvPr/>
            </p:nvSpPr>
            <p:spPr>
              <a:xfrm>
                <a:off x="2895600" y="5844931"/>
                <a:ext cx="7848600" cy="1015663"/>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Brisbane Trial Light" panose="020B0304030404020203" pitchFamily="34" charset="0"/>
                  </a:rPr>
                  <a:t>Housing, transportation, education, and economic decisions shape health</a:t>
                </a:r>
              </a:p>
              <a:p>
                <a:pPr marL="457200" indent="-457200">
                  <a:buFont typeface="Arial" panose="020B0604020202020204" pitchFamily="34" charset="0"/>
                  <a:buChar char="•"/>
                </a:pPr>
                <a:r>
                  <a:rPr lang="en-US" sz="2000" dirty="0">
                    <a:latin typeface="Brisbane Trial Light" panose="020B0304030404020203" pitchFamily="34" charset="0"/>
                  </a:rPr>
                  <a:t>Health in All Policies strengthens outcomes across sectors</a:t>
                </a:r>
              </a:p>
            </p:txBody>
          </p:sp>
        </p:grpSp>
        <p:pic>
          <p:nvPicPr>
            <p:cNvPr id="40" name="Graphic 39" descr="City outline">
              <a:extLst>
                <a:ext uri="{FF2B5EF4-FFF2-40B4-BE49-F238E27FC236}">
                  <a16:creationId xmlns:a16="http://schemas.microsoft.com/office/drawing/2014/main" id="{9D200B94-A421-D47C-AC52-69129D25A58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27256" y="6182206"/>
              <a:ext cx="914400" cy="914400"/>
            </a:xfrm>
            <a:prstGeom prst="rect">
              <a:avLst/>
            </a:prstGeom>
          </p:spPr>
        </p:pic>
      </p:grpSp>
    </p:spTree>
    <p:extLst>
      <p:ext uri="{BB962C8B-B14F-4D97-AF65-F5344CB8AC3E}">
        <p14:creationId xmlns:p14="http://schemas.microsoft.com/office/powerpoint/2010/main" val="742724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351DD-F236-EE14-EF7A-19409F773A62}"/>
            </a:ext>
          </a:extLst>
        </p:cNvPr>
        <p:cNvGrpSpPr/>
        <p:nvPr/>
      </p:nvGrpSpPr>
      <p:grpSpPr>
        <a:xfrm>
          <a:off x="0" y="0"/>
          <a:ext cx="0" cy="0"/>
          <a:chOff x="0" y="0"/>
          <a:chExt cx="0" cy="0"/>
        </a:xfrm>
      </p:grpSpPr>
      <p:pic>
        <p:nvPicPr>
          <p:cNvPr id="7" name="Picture 6" descr="Person hurdling on track">
            <a:extLst>
              <a:ext uri="{FF2B5EF4-FFF2-40B4-BE49-F238E27FC236}">
                <a16:creationId xmlns:a16="http://schemas.microsoft.com/office/drawing/2014/main" id="{434A4382-7F0E-96FC-3C42-8B28C4B4C5D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2000" y="-64525"/>
            <a:ext cx="9715495" cy="9672705"/>
          </a:xfrm>
          <a:prstGeom prst="rect">
            <a:avLst/>
          </a:prstGeom>
        </p:spPr>
      </p:pic>
      <p:pic>
        <p:nvPicPr>
          <p:cNvPr id="13" name="Picture 12">
            <a:extLst>
              <a:ext uri="{FF2B5EF4-FFF2-40B4-BE49-F238E27FC236}">
                <a16:creationId xmlns:a16="http://schemas.microsoft.com/office/drawing/2014/main" id="{C505D289-8445-F3E7-1EBC-B80DA4BC1D4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541141C5-8968-FC90-1B50-71B98087B222}"/>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DB2B221C-ADC6-BAE7-1BD3-3F37E451F344}"/>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E11EF4C-1AAC-FDFE-6045-FC763E0F823B}"/>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053F450-8055-2E5F-4F0B-705EF4401D2A}"/>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93A0BB6-C5DF-D070-5902-E8A66C41B982}"/>
              </a:ext>
            </a:extLst>
          </p:cNvPr>
          <p:cNvSpPr txBox="1"/>
          <p:nvPr/>
        </p:nvSpPr>
        <p:spPr>
          <a:xfrm>
            <a:off x="990600" y="2019300"/>
            <a:ext cx="16123920" cy="1015663"/>
          </a:xfrm>
          <a:prstGeom prst="rect">
            <a:avLst/>
          </a:prstGeom>
          <a:noFill/>
        </p:spPr>
        <p:txBody>
          <a:bodyPr wrap="square" rtlCol="0">
            <a:spAutoFit/>
          </a:bodyPr>
          <a:lstStyle/>
          <a:p>
            <a:pPr algn="r"/>
            <a:r>
              <a:rPr lang="en-US" sz="6000" dirty="0">
                <a:solidFill>
                  <a:srgbClr val="26777E"/>
                </a:solidFill>
                <a:latin typeface="Brisbane Trial Semibold" panose="020B0304030404020203" pitchFamily="34" charset="0"/>
              </a:rPr>
              <a:t>Localizing the Campaign</a:t>
            </a:r>
          </a:p>
        </p:txBody>
      </p:sp>
      <p:sp>
        <p:nvSpPr>
          <p:cNvPr id="3" name="TextBox 2">
            <a:extLst>
              <a:ext uri="{FF2B5EF4-FFF2-40B4-BE49-F238E27FC236}">
                <a16:creationId xmlns:a16="http://schemas.microsoft.com/office/drawing/2014/main" id="{37788309-3902-FD18-CDA2-C32DC00DC4E7}"/>
              </a:ext>
            </a:extLst>
          </p:cNvPr>
          <p:cNvSpPr txBox="1"/>
          <p:nvPr/>
        </p:nvSpPr>
        <p:spPr>
          <a:xfrm>
            <a:off x="1005840" y="1238668"/>
            <a:ext cx="16123920" cy="738664"/>
          </a:xfrm>
          <a:prstGeom prst="rect">
            <a:avLst/>
          </a:prstGeom>
          <a:noFill/>
        </p:spPr>
        <p:txBody>
          <a:bodyPr wrap="square" rtlCol="0">
            <a:spAutoFit/>
          </a:bodyPr>
          <a:lstStyle/>
          <a:p>
            <a:pPr algn="r"/>
            <a:r>
              <a:rPr lang="en-US" sz="4200" i="1" dirty="0">
                <a:solidFill>
                  <a:srgbClr val="7ACF64"/>
                </a:solidFill>
                <a:latin typeface="Brisbane Trial Semibold" panose="020B0304030404020203" pitchFamily="34" charset="0"/>
              </a:rPr>
              <a:t>section 7</a:t>
            </a:r>
          </a:p>
        </p:txBody>
      </p:sp>
      <p:grpSp>
        <p:nvGrpSpPr>
          <p:cNvPr id="21" name="Group 20">
            <a:extLst>
              <a:ext uri="{FF2B5EF4-FFF2-40B4-BE49-F238E27FC236}">
                <a16:creationId xmlns:a16="http://schemas.microsoft.com/office/drawing/2014/main" id="{AD5A5B26-1F2E-D1CB-7909-A5E965267473}"/>
              </a:ext>
            </a:extLst>
          </p:cNvPr>
          <p:cNvGrpSpPr/>
          <p:nvPr/>
        </p:nvGrpSpPr>
        <p:grpSpPr>
          <a:xfrm>
            <a:off x="13639800" y="3666598"/>
            <a:ext cx="3489960" cy="914400"/>
            <a:chOff x="13639800" y="3666598"/>
            <a:chExt cx="3489960" cy="914400"/>
          </a:xfrm>
        </p:grpSpPr>
        <p:sp>
          <p:nvSpPr>
            <p:cNvPr id="4" name="TextBox 3">
              <a:extLst>
                <a:ext uri="{FF2B5EF4-FFF2-40B4-BE49-F238E27FC236}">
                  <a16:creationId xmlns:a16="http://schemas.microsoft.com/office/drawing/2014/main" id="{3E8769EB-EEE0-31F4-3AAF-7898E1474038}"/>
                </a:ext>
              </a:extLst>
            </p:cNvPr>
            <p:cNvSpPr txBox="1"/>
            <p:nvPr/>
          </p:nvSpPr>
          <p:spPr>
            <a:xfrm>
              <a:off x="14523720" y="3831411"/>
              <a:ext cx="2606040" cy="584775"/>
            </a:xfrm>
            <a:prstGeom prst="rect">
              <a:avLst/>
            </a:prstGeom>
            <a:noFill/>
          </p:spPr>
          <p:txBody>
            <a:bodyPr wrap="square" rtlCol="0">
              <a:spAutoFit/>
            </a:bodyPr>
            <a:lstStyle/>
            <a:p>
              <a:pPr algn="r"/>
              <a:r>
                <a:rPr lang="en-US" sz="3200" dirty="0">
                  <a:latin typeface="Brisbane Trial Light" panose="020B0304030404020203" pitchFamily="34" charset="0"/>
                </a:rPr>
                <a:t>Shared tools</a:t>
              </a:r>
            </a:p>
          </p:txBody>
        </p:sp>
        <p:pic>
          <p:nvPicPr>
            <p:cNvPr id="12" name="Graphic 11" descr="Arrow Right with solid fill">
              <a:extLst>
                <a:ext uri="{FF2B5EF4-FFF2-40B4-BE49-F238E27FC236}">
                  <a16:creationId xmlns:a16="http://schemas.microsoft.com/office/drawing/2014/main" id="{AB04BDAF-3940-C955-3D0D-14E11DB8F7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639800" y="3666598"/>
              <a:ext cx="914400" cy="914400"/>
            </a:xfrm>
            <a:prstGeom prst="rect">
              <a:avLst/>
            </a:prstGeom>
          </p:spPr>
        </p:pic>
      </p:grpSp>
      <p:grpSp>
        <p:nvGrpSpPr>
          <p:cNvPr id="22" name="Group 21">
            <a:extLst>
              <a:ext uri="{FF2B5EF4-FFF2-40B4-BE49-F238E27FC236}">
                <a16:creationId xmlns:a16="http://schemas.microsoft.com/office/drawing/2014/main" id="{AB1AB5F0-5208-B289-D875-3FE1DE1CE625}"/>
              </a:ext>
            </a:extLst>
          </p:cNvPr>
          <p:cNvGrpSpPr/>
          <p:nvPr/>
        </p:nvGrpSpPr>
        <p:grpSpPr>
          <a:xfrm>
            <a:off x="13609320" y="4596735"/>
            <a:ext cx="3520440" cy="914400"/>
            <a:chOff x="13609320" y="4596735"/>
            <a:chExt cx="3520440" cy="914400"/>
          </a:xfrm>
        </p:grpSpPr>
        <p:sp>
          <p:nvSpPr>
            <p:cNvPr id="8" name="TextBox 7">
              <a:extLst>
                <a:ext uri="{FF2B5EF4-FFF2-40B4-BE49-F238E27FC236}">
                  <a16:creationId xmlns:a16="http://schemas.microsoft.com/office/drawing/2014/main" id="{112AB005-1266-B3C2-6F79-04220EE1546C}"/>
                </a:ext>
              </a:extLst>
            </p:cNvPr>
            <p:cNvSpPr txBox="1"/>
            <p:nvPr/>
          </p:nvSpPr>
          <p:spPr>
            <a:xfrm>
              <a:off x="14523720" y="4755377"/>
              <a:ext cx="2606040" cy="584775"/>
            </a:xfrm>
            <a:prstGeom prst="rect">
              <a:avLst/>
            </a:prstGeom>
            <a:noFill/>
          </p:spPr>
          <p:txBody>
            <a:bodyPr wrap="square" rtlCol="0">
              <a:spAutoFit/>
            </a:bodyPr>
            <a:lstStyle/>
            <a:p>
              <a:pPr algn="r"/>
              <a:r>
                <a:rPr lang="en-US" sz="3200" dirty="0">
                  <a:latin typeface="Brisbane Trial Light" panose="020B0304030404020203" pitchFamily="34" charset="0"/>
                </a:rPr>
                <a:t>Shared data</a:t>
              </a:r>
            </a:p>
          </p:txBody>
        </p:sp>
        <p:pic>
          <p:nvPicPr>
            <p:cNvPr id="18" name="Graphic 17" descr="Arrow Right with solid fill">
              <a:extLst>
                <a:ext uri="{FF2B5EF4-FFF2-40B4-BE49-F238E27FC236}">
                  <a16:creationId xmlns:a16="http://schemas.microsoft.com/office/drawing/2014/main" id="{37ACDC35-EB5A-E084-6031-B4C6E19128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609320" y="4596735"/>
              <a:ext cx="914400" cy="914400"/>
            </a:xfrm>
            <a:prstGeom prst="rect">
              <a:avLst/>
            </a:prstGeom>
          </p:spPr>
        </p:pic>
      </p:grpSp>
      <p:grpSp>
        <p:nvGrpSpPr>
          <p:cNvPr id="23" name="Group 22">
            <a:extLst>
              <a:ext uri="{FF2B5EF4-FFF2-40B4-BE49-F238E27FC236}">
                <a16:creationId xmlns:a16="http://schemas.microsoft.com/office/drawing/2014/main" id="{A297BD75-9809-8128-1C1A-1CFC1D2ADD3C}"/>
              </a:ext>
            </a:extLst>
          </p:cNvPr>
          <p:cNvGrpSpPr/>
          <p:nvPr/>
        </p:nvGrpSpPr>
        <p:grpSpPr>
          <a:xfrm>
            <a:off x="12786360" y="5511135"/>
            <a:ext cx="4343400" cy="914400"/>
            <a:chOff x="12786360" y="5511135"/>
            <a:chExt cx="4343400" cy="914400"/>
          </a:xfrm>
        </p:grpSpPr>
        <p:sp>
          <p:nvSpPr>
            <p:cNvPr id="9" name="TextBox 8">
              <a:extLst>
                <a:ext uri="{FF2B5EF4-FFF2-40B4-BE49-F238E27FC236}">
                  <a16:creationId xmlns:a16="http://schemas.microsoft.com/office/drawing/2014/main" id="{C511309A-D26E-C4A6-308F-E1B0CFE6FA56}"/>
                </a:ext>
              </a:extLst>
            </p:cNvPr>
            <p:cNvSpPr txBox="1"/>
            <p:nvPr/>
          </p:nvSpPr>
          <p:spPr>
            <a:xfrm>
              <a:off x="13700760" y="5679343"/>
              <a:ext cx="3429000" cy="584775"/>
            </a:xfrm>
            <a:prstGeom prst="rect">
              <a:avLst/>
            </a:prstGeom>
            <a:noFill/>
          </p:spPr>
          <p:txBody>
            <a:bodyPr wrap="square" rtlCol="0">
              <a:spAutoFit/>
            </a:bodyPr>
            <a:lstStyle/>
            <a:p>
              <a:pPr algn="r"/>
              <a:r>
                <a:rPr lang="en-US" sz="3200" dirty="0">
                  <a:latin typeface="Brisbane Trial Light" panose="020B0304030404020203" pitchFamily="34" charset="0"/>
                </a:rPr>
                <a:t>Shared successes</a:t>
              </a:r>
            </a:p>
          </p:txBody>
        </p:sp>
        <p:pic>
          <p:nvPicPr>
            <p:cNvPr id="19" name="Graphic 18" descr="Arrow Right with solid fill">
              <a:extLst>
                <a:ext uri="{FF2B5EF4-FFF2-40B4-BE49-F238E27FC236}">
                  <a16:creationId xmlns:a16="http://schemas.microsoft.com/office/drawing/2014/main" id="{699ABBF3-491B-6525-2845-ADD498B60E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786360" y="5511135"/>
              <a:ext cx="914400" cy="914400"/>
            </a:xfrm>
            <a:prstGeom prst="rect">
              <a:avLst/>
            </a:prstGeom>
          </p:spPr>
        </p:pic>
      </p:grpSp>
      <p:grpSp>
        <p:nvGrpSpPr>
          <p:cNvPr id="24" name="Group 23">
            <a:extLst>
              <a:ext uri="{FF2B5EF4-FFF2-40B4-BE49-F238E27FC236}">
                <a16:creationId xmlns:a16="http://schemas.microsoft.com/office/drawing/2014/main" id="{426346E0-416F-4F0F-79F8-C1A20C1337B0}"/>
              </a:ext>
            </a:extLst>
          </p:cNvPr>
          <p:cNvGrpSpPr/>
          <p:nvPr/>
        </p:nvGrpSpPr>
        <p:grpSpPr>
          <a:xfrm>
            <a:off x="10732767" y="6438496"/>
            <a:ext cx="6396992" cy="914400"/>
            <a:chOff x="10732767" y="6438496"/>
            <a:chExt cx="6396992" cy="914400"/>
          </a:xfrm>
        </p:grpSpPr>
        <p:sp>
          <p:nvSpPr>
            <p:cNvPr id="10" name="TextBox 9">
              <a:extLst>
                <a:ext uri="{FF2B5EF4-FFF2-40B4-BE49-F238E27FC236}">
                  <a16:creationId xmlns:a16="http://schemas.microsoft.com/office/drawing/2014/main" id="{16CCE377-37F3-18AC-281D-5F8BF1B90505}"/>
                </a:ext>
              </a:extLst>
            </p:cNvPr>
            <p:cNvSpPr txBox="1"/>
            <p:nvPr/>
          </p:nvSpPr>
          <p:spPr>
            <a:xfrm>
              <a:off x="11647166" y="6603309"/>
              <a:ext cx="5482593" cy="584775"/>
            </a:xfrm>
            <a:prstGeom prst="rect">
              <a:avLst/>
            </a:prstGeom>
            <a:noFill/>
          </p:spPr>
          <p:txBody>
            <a:bodyPr wrap="square" rtlCol="0">
              <a:spAutoFit/>
            </a:bodyPr>
            <a:lstStyle/>
            <a:p>
              <a:pPr algn="r"/>
              <a:r>
                <a:rPr lang="en-US" sz="3200" dirty="0">
                  <a:latin typeface="Brisbane Trial Light" panose="020B0304030404020203" pitchFamily="34" charset="0"/>
                </a:rPr>
                <a:t>Consistent, clear messaging</a:t>
              </a:r>
            </a:p>
          </p:txBody>
        </p:sp>
        <p:pic>
          <p:nvPicPr>
            <p:cNvPr id="20" name="Graphic 19" descr="Arrow Right with solid fill">
              <a:extLst>
                <a:ext uri="{FF2B5EF4-FFF2-40B4-BE49-F238E27FC236}">
                  <a16:creationId xmlns:a16="http://schemas.microsoft.com/office/drawing/2014/main" id="{B46695A9-0A0D-7A33-8283-39D1E6C187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32767" y="6438496"/>
              <a:ext cx="914400" cy="914400"/>
            </a:xfrm>
            <a:prstGeom prst="rect">
              <a:avLst/>
            </a:prstGeom>
          </p:spPr>
        </p:pic>
      </p:grpSp>
    </p:spTree>
    <p:extLst>
      <p:ext uri="{BB962C8B-B14F-4D97-AF65-F5344CB8AC3E}">
        <p14:creationId xmlns:p14="http://schemas.microsoft.com/office/powerpoint/2010/main" val="100298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EFC1-778A-1E3A-B6AC-C1295F17E48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2EE2894-9039-DDB0-FFBD-D52B4AB01D1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1A220640-6D26-CE27-F829-4AFECB6C753F}"/>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C7286373-E3B5-1C62-BDF6-B985EFDA6718}"/>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AD2C9FF-6597-AE5F-BF3B-7C2C34EAD1ED}"/>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8A9E49D-DC96-C3F5-26CB-3A6F8842FE1F}"/>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1971D18-0D05-11E0-E8CA-1E9FEC819648}"/>
              </a:ext>
            </a:extLst>
          </p:cNvPr>
          <p:cNvSpPr txBox="1"/>
          <p:nvPr/>
        </p:nvSpPr>
        <p:spPr>
          <a:xfrm>
            <a:off x="990600" y="2019300"/>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Every Employee Has a Role</a:t>
            </a:r>
          </a:p>
        </p:txBody>
      </p:sp>
      <p:sp>
        <p:nvSpPr>
          <p:cNvPr id="3" name="TextBox 2">
            <a:extLst>
              <a:ext uri="{FF2B5EF4-FFF2-40B4-BE49-F238E27FC236}">
                <a16:creationId xmlns:a16="http://schemas.microsoft.com/office/drawing/2014/main" id="{7428E34B-C5EF-2CE8-C9AE-833EC1A3F32C}"/>
              </a:ext>
            </a:extLst>
          </p:cNvPr>
          <p:cNvSpPr txBox="1"/>
          <p:nvPr/>
        </p:nvSpPr>
        <p:spPr>
          <a:xfrm>
            <a:off x="1005840" y="1238668"/>
            <a:ext cx="16123920" cy="738664"/>
          </a:xfrm>
          <a:prstGeom prst="rect">
            <a:avLst/>
          </a:prstGeom>
          <a:noFill/>
        </p:spPr>
        <p:txBody>
          <a:bodyPr wrap="square" rtlCol="0">
            <a:spAutoFit/>
          </a:bodyPr>
          <a:lstStyle/>
          <a:p>
            <a:r>
              <a:rPr lang="en-US" sz="4200" i="1" dirty="0">
                <a:solidFill>
                  <a:srgbClr val="7ACF64"/>
                </a:solidFill>
                <a:latin typeface="Brisbane Trial Semibold" panose="020B0304030404020203" pitchFamily="34" charset="0"/>
              </a:rPr>
              <a:t>section 8</a:t>
            </a:r>
          </a:p>
        </p:txBody>
      </p:sp>
      <p:grpSp>
        <p:nvGrpSpPr>
          <p:cNvPr id="42" name="Group 41">
            <a:extLst>
              <a:ext uri="{FF2B5EF4-FFF2-40B4-BE49-F238E27FC236}">
                <a16:creationId xmlns:a16="http://schemas.microsoft.com/office/drawing/2014/main" id="{98B8229F-E25D-45F3-07B9-735B4B76AB00}"/>
              </a:ext>
            </a:extLst>
          </p:cNvPr>
          <p:cNvGrpSpPr/>
          <p:nvPr/>
        </p:nvGrpSpPr>
        <p:grpSpPr>
          <a:xfrm>
            <a:off x="1207971" y="3771899"/>
            <a:ext cx="3505200" cy="3149612"/>
            <a:chOff x="1207971" y="3771899"/>
            <a:chExt cx="3505200" cy="3149612"/>
          </a:xfrm>
        </p:grpSpPr>
        <p:sp>
          <p:nvSpPr>
            <p:cNvPr id="6" name="TextBox 5">
              <a:extLst>
                <a:ext uri="{FF2B5EF4-FFF2-40B4-BE49-F238E27FC236}">
                  <a16:creationId xmlns:a16="http://schemas.microsoft.com/office/drawing/2014/main" id="{3BA0962E-149F-D28A-55B5-BDCC1FAD1342}"/>
                </a:ext>
              </a:extLst>
            </p:cNvPr>
            <p:cNvSpPr txBox="1"/>
            <p:nvPr/>
          </p:nvSpPr>
          <p:spPr>
            <a:xfrm>
              <a:off x="1207971" y="5536516"/>
              <a:ext cx="3505200" cy="1384995"/>
            </a:xfrm>
            <a:prstGeom prst="rect">
              <a:avLst/>
            </a:prstGeom>
            <a:noFill/>
          </p:spPr>
          <p:txBody>
            <a:bodyPr wrap="square" rtlCol="0">
              <a:spAutoFit/>
            </a:bodyPr>
            <a:lstStyle/>
            <a:p>
              <a:pPr algn="ctr"/>
              <a:r>
                <a:rPr lang="en-US" sz="2800" dirty="0">
                  <a:latin typeface="Brisbane Trial Light" panose="020B0304030404020203" pitchFamily="34" charset="0"/>
                </a:rPr>
                <a:t>Using shared tools, data, and messaging consistently</a:t>
              </a:r>
            </a:p>
          </p:txBody>
        </p:sp>
        <p:grpSp>
          <p:nvGrpSpPr>
            <p:cNvPr id="36" name="Group 35">
              <a:extLst>
                <a:ext uri="{FF2B5EF4-FFF2-40B4-BE49-F238E27FC236}">
                  <a16:creationId xmlns:a16="http://schemas.microsoft.com/office/drawing/2014/main" id="{5B675992-F700-4365-DD20-3BC5CEFFC6A7}"/>
                </a:ext>
              </a:extLst>
            </p:cNvPr>
            <p:cNvGrpSpPr/>
            <p:nvPr/>
          </p:nvGrpSpPr>
          <p:grpSpPr>
            <a:xfrm>
              <a:off x="2274771" y="3771899"/>
              <a:ext cx="1371600" cy="1371600"/>
              <a:chOff x="2274771" y="3771899"/>
              <a:chExt cx="1371600" cy="1371600"/>
            </a:xfrm>
          </p:grpSpPr>
          <p:sp>
            <p:nvSpPr>
              <p:cNvPr id="24" name="Oval 23">
                <a:extLst>
                  <a:ext uri="{FF2B5EF4-FFF2-40B4-BE49-F238E27FC236}">
                    <a16:creationId xmlns:a16="http://schemas.microsoft.com/office/drawing/2014/main" id="{5465B1F3-DE42-BECF-2F05-1F82D3E9638B}"/>
                  </a:ext>
                </a:extLst>
              </p:cNvPr>
              <p:cNvSpPr/>
              <p:nvPr/>
            </p:nvSpPr>
            <p:spPr>
              <a:xfrm>
                <a:off x="2274771" y="3771899"/>
                <a:ext cx="1371600" cy="1371600"/>
              </a:xfrm>
              <a:prstGeom prst="ellipse">
                <a:avLst/>
              </a:prstGeom>
              <a:solidFill>
                <a:srgbClr val="7AC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hare with solid fill">
                <a:extLst>
                  <a:ext uri="{FF2B5EF4-FFF2-40B4-BE49-F238E27FC236}">
                    <a16:creationId xmlns:a16="http://schemas.microsoft.com/office/drawing/2014/main" id="{8420C862-72B0-0FC3-9D09-4263C86DAD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01504" y="3898632"/>
                <a:ext cx="1118134" cy="1118134"/>
              </a:xfrm>
              <a:prstGeom prst="rect">
                <a:avLst/>
              </a:prstGeom>
            </p:spPr>
          </p:pic>
        </p:grpSp>
      </p:grpSp>
      <p:grpSp>
        <p:nvGrpSpPr>
          <p:cNvPr id="43" name="Group 42">
            <a:extLst>
              <a:ext uri="{FF2B5EF4-FFF2-40B4-BE49-F238E27FC236}">
                <a16:creationId xmlns:a16="http://schemas.microsoft.com/office/drawing/2014/main" id="{CC18190A-53C3-B810-7498-69C817285D8E}"/>
              </a:ext>
            </a:extLst>
          </p:cNvPr>
          <p:cNvGrpSpPr/>
          <p:nvPr/>
        </p:nvGrpSpPr>
        <p:grpSpPr>
          <a:xfrm>
            <a:off x="5151819" y="3771899"/>
            <a:ext cx="4240185" cy="4013206"/>
            <a:chOff x="5151819" y="3771899"/>
            <a:chExt cx="4240185" cy="4013206"/>
          </a:xfrm>
        </p:grpSpPr>
        <p:sp>
          <p:nvSpPr>
            <p:cNvPr id="22" name="TextBox 21">
              <a:extLst>
                <a:ext uri="{FF2B5EF4-FFF2-40B4-BE49-F238E27FC236}">
                  <a16:creationId xmlns:a16="http://schemas.microsoft.com/office/drawing/2014/main" id="{71C5337F-DDD2-7F10-5A08-C5C108998890}"/>
                </a:ext>
              </a:extLst>
            </p:cNvPr>
            <p:cNvSpPr txBox="1"/>
            <p:nvPr/>
          </p:nvSpPr>
          <p:spPr>
            <a:xfrm>
              <a:off x="5151819" y="5538336"/>
              <a:ext cx="4240185" cy="2246769"/>
            </a:xfrm>
            <a:prstGeom prst="rect">
              <a:avLst/>
            </a:prstGeom>
            <a:noFill/>
          </p:spPr>
          <p:txBody>
            <a:bodyPr wrap="square" rtlCol="0">
              <a:spAutoFit/>
            </a:bodyPr>
            <a:lstStyle/>
            <a:p>
              <a:pPr algn="ctr"/>
              <a:r>
                <a:rPr lang="en-US" sz="2800" dirty="0">
                  <a:latin typeface="Brisbane Trial Light" panose="020B0304030404020203" pitchFamily="34" charset="0"/>
                </a:rPr>
                <a:t>Health is built everywhere: our community conversations needs to connect those dots</a:t>
              </a:r>
            </a:p>
          </p:txBody>
        </p:sp>
        <p:grpSp>
          <p:nvGrpSpPr>
            <p:cNvPr id="37" name="Group 36">
              <a:extLst>
                <a:ext uri="{FF2B5EF4-FFF2-40B4-BE49-F238E27FC236}">
                  <a16:creationId xmlns:a16="http://schemas.microsoft.com/office/drawing/2014/main" id="{BE7F9D5E-A5DC-D744-4A4E-88AD14C0ABE4}"/>
                </a:ext>
              </a:extLst>
            </p:cNvPr>
            <p:cNvGrpSpPr/>
            <p:nvPr/>
          </p:nvGrpSpPr>
          <p:grpSpPr>
            <a:xfrm>
              <a:off x="6586112" y="3771899"/>
              <a:ext cx="1371600" cy="1371600"/>
              <a:chOff x="6586112" y="3771899"/>
              <a:chExt cx="1371600" cy="1371600"/>
            </a:xfrm>
          </p:grpSpPr>
          <p:sp>
            <p:nvSpPr>
              <p:cNvPr id="27" name="Oval 26">
                <a:extLst>
                  <a:ext uri="{FF2B5EF4-FFF2-40B4-BE49-F238E27FC236}">
                    <a16:creationId xmlns:a16="http://schemas.microsoft.com/office/drawing/2014/main" id="{61B9DA35-C172-4C31-1FF6-7F0334AC011A}"/>
                  </a:ext>
                </a:extLst>
              </p:cNvPr>
              <p:cNvSpPr/>
              <p:nvPr/>
            </p:nvSpPr>
            <p:spPr>
              <a:xfrm>
                <a:off x="6586112" y="3771899"/>
                <a:ext cx="1371600" cy="137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Maze with solid fill">
                <a:extLst>
                  <a:ext uri="{FF2B5EF4-FFF2-40B4-BE49-F238E27FC236}">
                    <a16:creationId xmlns:a16="http://schemas.microsoft.com/office/drawing/2014/main" id="{1CA07C5B-C76E-21CD-3674-C9861B3E13C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14712" y="4000499"/>
                <a:ext cx="914400" cy="914400"/>
              </a:xfrm>
              <a:prstGeom prst="rect">
                <a:avLst/>
              </a:prstGeom>
            </p:spPr>
          </p:pic>
        </p:grpSp>
      </p:grpSp>
      <p:grpSp>
        <p:nvGrpSpPr>
          <p:cNvPr id="44" name="Group 43">
            <a:extLst>
              <a:ext uri="{FF2B5EF4-FFF2-40B4-BE49-F238E27FC236}">
                <a16:creationId xmlns:a16="http://schemas.microsoft.com/office/drawing/2014/main" id="{D521CA21-A529-10AF-41FF-653F0F3A4927}"/>
              </a:ext>
            </a:extLst>
          </p:cNvPr>
          <p:cNvGrpSpPr/>
          <p:nvPr/>
        </p:nvGrpSpPr>
        <p:grpSpPr>
          <a:xfrm>
            <a:off x="9757687" y="3775674"/>
            <a:ext cx="3505200" cy="3145837"/>
            <a:chOff x="9757687" y="3775674"/>
            <a:chExt cx="3505200" cy="3145837"/>
          </a:xfrm>
        </p:grpSpPr>
        <p:sp>
          <p:nvSpPr>
            <p:cNvPr id="21" name="TextBox 20">
              <a:extLst>
                <a:ext uri="{FF2B5EF4-FFF2-40B4-BE49-F238E27FC236}">
                  <a16:creationId xmlns:a16="http://schemas.microsoft.com/office/drawing/2014/main" id="{C6F57936-DF92-EB3B-04CC-1272587118BD}"/>
                </a:ext>
              </a:extLst>
            </p:cNvPr>
            <p:cNvSpPr txBox="1"/>
            <p:nvPr/>
          </p:nvSpPr>
          <p:spPr>
            <a:xfrm>
              <a:off x="9757687" y="5536516"/>
              <a:ext cx="3505200" cy="1384995"/>
            </a:xfrm>
            <a:prstGeom prst="rect">
              <a:avLst/>
            </a:prstGeom>
            <a:noFill/>
          </p:spPr>
          <p:txBody>
            <a:bodyPr wrap="square" rtlCol="0">
              <a:spAutoFit/>
            </a:bodyPr>
            <a:lstStyle/>
            <a:p>
              <a:pPr algn="ctr"/>
              <a:r>
                <a:rPr lang="en-US" sz="2800" dirty="0">
                  <a:latin typeface="Brisbane Trial Light" panose="020B0304030404020203" pitchFamily="34" charset="0"/>
                </a:rPr>
                <a:t>Highlighting local wins and system impacts</a:t>
              </a:r>
            </a:p>
          </p:txBody>
        </p:sp>
        <p:grpSp>
          <p:nvGrpSpPr>
            <p:cNvPr id="38" name="Group 37">
              <a:extLst>
                <a:ext uri="{FF2B5EF4-FFF2-40B4-BE49-F238E27FC236}">
                  <a16:creationId xmlns:a16="http://schemas.microsoft.com/office/drawing/2014/main" id="{14D496A3-DF14-B005-1732-04D9267D8971}"/>
                </a:ext>
              </a:extLst>
            </p:cNvPr>
            <p:cNvGrpSpPr/>
            <p:nvPr/>
          </p:nvGrpSpPr>
          <p:grpSpPr>
            <a:xfrm>
              <a:off x="10824487" y="3775674"/>
              <a:ext cx="1371600" cy="1371600"/>
              <a:chOff x="10897453" y="3775674"/>
              <a:chExt cx="1371600" cy="1371600"/>
            </a:xfrm>
          </p:grpSpPr>
          <p:sp>
            <p:nvSpPr>
              <p:cNvPr id="32" name="Oval 31">
                <a:extLst>
                  <a:ext uri="{FF2B5EF4-FFF2-40B4-BE49-F238E27FC236}">
                    <a16:creationId xmlns:a16="http://schemas.microsoft.com/office/drawing/2014/main" id="{6B0DCEAF-8527-C473-A026-970D35C1C3CC}"/>
                  </a:ext>
                </a:extLst>
              </p:cNvPr>
              <p:cNvSpPr/>
              <p:nvPr/>
            </p:nvSpPr>
            <p:spPr>
              <a:xfrm>
                <a:off x="10897453" y="3775674"/>
                <a:ext cx="1371600" cy="1371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uilding Brick Wall with solid fill">
                <a:extLst>
                  <a:ext uri="{FF2B5EF4-FFF2-40B4-BE49-F238E27FC236}">
                    <a16:creationId xmlns:a16="http://schemas.microsoft.com/office/drawing/2014/main" id="{9AAFA49A-4670-461B-5DF1-624BD3BECDD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126053" y="3994482"/>
                <a:ext cx="914400" cy="914400"/>
              </a:xfrm>
              <a:prstGeom prst="rect">
                <a:avLst/>
              </a:prstGeom>
            </p:spPr>
          </p:pic>
        </p:grpSp>
      </p:grpSp>
      <p:grpSp>
        <p:nvGrpSpPr>
          <p:cNvPr id="45" name="Group 44">
            <a:extLst>
              <a:ext uri="{FF2B5EF4-FFF2-40B4-BE49-F238E27FC236}">
                <a16:creationId xmlns:a16="http://schemas.microsoft.com/office/drawing/2014/main" id="{10B5B63D-43CB-E894-6820-E69B80DCEAFE}"/>
              </a:ext>
            </a:extLst>
          </p:cNvPr>
          <p:cNvGrpSpPr/>
          <p:nvPr/>
        </p:nvGrpSpPr>
        <p:grpSpPr>
          <a:xfrm>
            <a:off x="13628571" y="3784431"/>
            <a:ext cx="3505200" cy="3567967"/>
            <a:chOff x="13628571" y="3784431"/>
            <a:chExt cx="3505200" cy="3567967"/>
          </a:xfrm>
        </p:grpSpPr>
        <p:sp>
          <p:nvSpPr>
            <p:cNvPr id="23" name="TextBox 22">
              <a:extLst>
                <a:ext uri="{FF2B5EF4-FFF2-40B4-BE49-F238E27FC236}">
                  <a16:creationId xmlns:a16="http://schemas.microsoft.com/office/drawing/2014/main" id="{97C671DD-6631-9C28-B8A7-87A52165D987}"/>
                </a:ext>
              </a:extLst>
            </p:cNvPr>
            <p:cNvSpPr txBox="1"/>
            <p:nvPr/>
          </p:nvSpPr>
          <p:spPr>
            <a:xfrm>
              <a:off x="13628571" y="5536516"/>
              <a:ext cx="3505200" cy="1815882"/>
            </a:xfrm>
            <a:prstGeom prst="rect">
              <a:avLst/>
            </a:prstGeom>
            <a:noFill/>
          </p:spPr>
          <p:txBody>
            <a:bodyPr wrap="square" rtlCol="0">
              <a:spAutoFit/>
            </a:bodyPr>
            <a:lstStyle/>
            <a:p>
              <a:pPr algn="ctr"/>
              <a:r>
                <a:rPr lang="en-US" sz="2800" dirty="0">
                  <a:latin typeface="Brisbane Trial Light" panose="020B0304030404020203" pitchFamily="34" charset="0"/>
                </a:rPr>
                <a:t>Alignment = a unified effort between all local health departments</a:t>
              </a:r>
            </a:p>
          </p:txBody>
        </p:sp>
        <p:grpSp>
          <p:nvGrpSpPr>
            <p:cNvPr id="41" name="Group 40">
              <a:extLst>
                <a:ext uri="{FF2B5EF4-FFF2-40B4-BE49-F238E27FC236}">
                  <a16:creationId xmlns:a16="http://schemas.microsoft.com/office/drawing/2014/main" id="{D35C6920-7309-A794-F6AE-7194D3F45C8C}"/>
                </a:ext>
              </a:extLst>
            </p:cNvPr>
            <p:cNvGrpSpPr/>
            <p:nvPr/>
          </p:nvGrpSpPr>
          <p:grpSpPr>
            <a:xfrm>
              <a:off x="14695371" y="3784431"/>
              <a:ext cx="1371600" cy="1371600"/>
              <a:chOff x="14695371" y="3784431"/>
              <a:chExt cx="1371600" cy="1371600"/>
            </a:xfrm>
          </p:grpSpPr>
          <p:sp>
            <p:nvSpPr>
              <p:cNvPr id="35" name="Oval 34">
                <a:extLst>
                  <a:ext uri="{FF2B5EF4-FFF2-40B4-BE49-F238E27FC236}">
                    <a16:creationId xmlns:a16="http://schemas.microsoft.com/office/drawing/2014/main" id="{A1DE5140-052D-2940-5657-8E77F413BE63}"/>
                  </a:ext>
                </a:extLst>
              </p:cNvPr>
              <p:cNvSpPr/>
              <p:nvPr/>
            </p:nvSpPr>
            <p:spPr>
              <a:xfrm>
                <a:off x="14695371" y="3784431"/>
                <a:ext cx="1371600" cy="1371600"/>
              </a:xfrm>
              <a:prstGeom prst="ellipse">
                <a:avLst/>
              </a:prstGeom>
              <a:solidFill>
                <a:srgbClr val="1749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Branching diagram with solid fill">
                <a:extLst>
                  <a:ext uri="{FF2B5EF4-FFF2-40B4-BE49-F238E27FC236}">
                    <a16:creationId xmlns:a16="http://schemas.microsoft.com/office/drawing/2014/main" id="{1F4D66DB-2447-E4CD-D522-633D04C3ACA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4923971" y="3994482"/>
                <a:ext cx="914400" cy="914400"/>
              </a:xfrm>
              <a:prstGeom prst="rect">
                <a:avLst/>
              </a:prstGeom>
            </p:spPr>
          </p:pic>
        </p:grpSp>
      </p:grpSp>
    </p:spTree>
    <p:extLst>
      <p:ext uri="{BB962C8B-B14F-4D97-AF65-F5344CB8AC3E}">
        <p14:creationId xmlns:p14="http://schemas.microsoft.com/office/powerpoint/2010/main" val="211699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0CB3-1630-DD9B-6784-FF93CB3AA807}"/>
            </a:ext>
          </a:extLst>
        </p:cNvPr>
        <p:cNvGrpSpPr/>
        <p:nvPr/>
      </p:nvGrpSpPr>
      <p:grpSpPr>
        <a:xfrm>
          <a:off x="0" y="0"/>
          <a:ext cx="0" cy="0"/>
          <a:chOff x="0" y="0"/>
          <a:chExt cx="0" cy="0"/>
        </a:xfrm>
      </p:grpSpPr>
      <p:pic>
        <p:nvPicPr>
          <p:cNvPr id="6" name="Picture 5" descr="Boy dressed up with jet pack">
            <a:extLst>
              <a:ext uri="{FF2B5EF4-FFF2-40B4-BE49-F238E27FC236}">
                <a16:creationId xmlns:a16="http://schemas.microsoft.com/office/drawing/2014/main" id="{C9B84992-6FC9-5C89-0EA8-E5006011475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05177" y="722700"/>
            <a:ext cx="7058618" cy="8841599"/>
          </a:xfrm>
          <a:prstGeom prst="rect">
            <a:avLst/>
          </a:prstGeom>
        </p:spPr>
      </p:pic>
      <p:pic>
        <p:nvPicPr>
          <p:cNvPr id="13" name="Picture 12">
            <a:extLst>
              <a:ext uri="{FF2B5EF4-FFF2-40B4-BE49-F238E27FC236}">
                <a16:creationId xmlns:a16="http://schemas.microsoft.com/office/drawing/2014/main" id="{A4AE0B43-FD82-B9E6-6B42-31D2875BBB3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9DDB43A1-A81E-71DE-00CA-9AAA08DD0E58}"/>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526878AF-0827-A3B5-F0A6-4B6C386D07EA}"/>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C9346BB-A413-7545-B081-5DD6225739E1}"/>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C83B6DD-D967-77FD-93F2-7051B2545AE3}"/>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35BF3F5-3AFE-76A0-98DF-8B6FCBBC6708}"/>
              </a:ext>
            </a:extLst>
          </p:cNvPr>
          <p:cNvSpPr txBox="1"/>
          <p:nvPr/>
        </p:nvSpPr>
        <p:spPr>
          <a:xfrm>
            <a:off x="990600" y="2019300"/>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Measuring Success</a:t>
            </a:r>
          </a:p>
        </p:txBody>
      </p:sp>
      <p:sp>
        <p:nvSpPr>
          <p:cNvPr id="3" name="TextBox 2">
            <a:extLst>
              <a:ext uri="{FF2B5EF4-FFF2-40B4-BE49-F238E27FC236}">
                <a16:creationId xmlns:a16="http://schemas.microsoft.com/office/drawing/2014/main" id="{AC521D93-7CC5-E7E7-55FA-AACFCCBA1AE4}"/>
              </a:ext>
            </a:extLst>
          </p:cNvPr>
          <p:cNvSpPr txBox="1"/>
          <p:nvPr/>
        </p:nvSpPr>
        <p:spPr>
          <a:xfrm>
            <a:off x="1005840" y="1238668"/>
            <a:ext cx="16123920" cy="738664"/>
          </a:xfrm>
          <a:prstGeom prst="rect">
            <a:avLst/>
          </a:prstGeom>
          <a:noFill/>
        </p:spPr>
        <p:txBody>
          <a:bodyPr wrap="square" rtlCol="0">
            <a:spAutoFit/>
          </a:bodyPr>
          <a:lstStyle/>
          <a:p>
            <a:r>
              <a:rPr lang="en-US" sz="4200" i="1" dirty="0">
                <a:solidFill>
                  <a:srgbClr val="7ACF64"/>
                </a:solidFill>
                <a:latin typeface="Brisbane Trial Semibold" panose="020B0304030404020203" pitchFamily="34" charset="0"/>
              </a:rPr>
              <a:t>section 9</a:t>
            </a:r>
          </a:p>
        </p:txBody>
      </p:sp>
    </p:spTree>
    <p:extLst>
      <p:ext uri="{BB962C8B-B14F-4D97-AF65-F5344CB8AC3E}">
        <p14:creationId xmlns:p14="http://schemas.microsoft.com/office/powerpoint/2010/main" val="148216213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9D30-1339-FC30-1784-51EA695CE3B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43526AC-83FD-D235-0E55-049BCEFFA5D5}"/>
              </a:ext>
            </a:extLst>
          </p:cNvPr>
          <p:cNvGrpSpPr/>
          <p:nvPr/>
        </p:nvGrpSpPr>
        <p:grpSpPr>
          <a:xfrm rot="10800000" flipV="1">
            <a:off x="8686799" y="800100"/>
            <a:ext cx="9601200" cy="8686800"/>
            <a:chOff x="13666362" y="2862957"/>
            <a:chExt cx="10058400" cy="4496310"/>
          </a:xfrm>
          <a:solidFill>
            <a:srgbClr val="21AA9A"/>
          </a:solidFill>
        </p:grpSpPr>
        <p:sp>
          <p:nvSpPr>
            <p:cNvPr id="3" name="Rectangle: Rounded Corners 2">
              <a:extLst>
                <a:ext uri="{FF2B5EF4-FFF2-40B4-BE49-F238E27FC236}">
                  <a16:creationId xmlns:a16="http://schemas.microsoft.com/office/drawing/2014/main" id="{BF24A57A-02DF-52B5-042F-F22B97EE3D66}"/>
                </a:ext>
              </a:extLst>
            </p:cNvPr>
            <p:cNvSpPr/>
            <p:nvPr/>
          </p:nvSpPr>
          <p:spPr>
            <a:xfrm flipH="1">
              <a:off x="15442038" y="2862959"/>
              <a:ext cx="8282724" cy="4496308"/>
            </a:xfrm>
            <a:prstGeom prst="roundRect">
              <a:avLst>
                <a:gd name="adj" fmla="val 2189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1130D08-6A9D-C800-9F55-FA63595EB94D}"/>
                </a:ext>
              </a:extLst>
            </p:cNvPr>
            <p:cNvSpPr/>
            <p:nvPr/>
          </p:nvSpPr>
          <p:spPr>
            <a:xfrm flipH="1">
              <a:off x="13666362" y="2862957"/>
              <a:ext cx="5931416" cy="4496309"/>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04AF4398-9D82-81F2-8506-5B890E1758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0400" y="2272994"/>
            <a:ext cx="5741010" cy="5741010"/>
          </a:xfrm>
          <a:prstGeom prst="rect">
            <a:avLst/>
          </a:prstGeom>
        </p:spPr>
      </p:pic>
      <p:sp>
        <p:nvSpPr>
          <p:cNvPr id="8" name="TextBox 7">
            <a:extLst>
              <a:ext uri="{FF2B5EF4-FFF2-40B4-BE49-F238E27FC236}">
                <a16:creationId xmlns:a16="http://schemas.microsoft.com/office/drawing/2014/main" id="{B74BE5CE-FD8B-950E-941B-5CB64FD6B98A}"/>
              </a:ext>
            </a:extLst>
          </p:cNvPr>
          <p:cNvSpPr txBox="1"/>
          <p:nvPr/>
        </p:nvSpPr>
        <p:spPr>
          <a:xfrm>
            <a:off x="1764102" y="3162300"/>
            <a:ext cx="6019800" cy="3139321"/>
          </a:xfrm>
          <a:prstGeom prst="rect">
            <a:avLst/>
          </a:prstGeom>
          <a:noFill/>
        </p:spPr>
        <p:txBody>
          <a:bodyPr wrap="square" rtlCol="0">
            <a:spAutoFit/>
          </a:bodyPr>
          <a:lstStyle/>
          <a:p>
            <a:pPr algn="r"/>
            <a:r>
              <a:rPr lang="en-US" sz="6600" dirty="0">
                <a:solidFill>
                  <a:srgbClr val="20A293"/>
                </a:solidFill>
                <a:latin typeface="Brisbane Trial Semibold" panose="020B0304030404020203" pitchFamily="34" charset="0"/>
              </a:rPr>
              <a:t>There is a toolkit. And it is cool.</a:t>
            </a:r>
          </a:p>
        </p:txBody>
      </p:sp>
      <p:sp>
        <p:nvSpPr>
          <p:cNvPr id="9" name="TextBox 8">
            <a:extLst>
              <a:ext uri="{FF2B5EF4-FFF2-40B4-BE49-F238E27FC236}">
                <a16:creationId xmlns:a16="http://schemas.microsoft.com/office/drawing/2014/main" id="{2ED0D444-34FB-5BAF-CC26-414FF2BCB256}"/>
              </a:ext>
            </a:extLst>
          </p:cNvPr>
          <p:cNvSpPr txBox="1"/>
          <p:nvPr/>
        </p:nvSpPr>
        <p:spPr>
          <a:xfrm>
            <a:off x="1986109" y="6301621"/>
            <a:ext cx="5797793" cy="584775"/>
          </a:xfrm>
          <a:prstGeom prst="rect">
            <a:avLst/>
          </a:prstGeom>
          <a:noFill/>
        </p:spPr>
        <p:txBody>
          <a:bodyPr wrap="square" rtlCol="0">
            <a:spAutoFit/>
          </a:bodyPr>
          <a:lstStyle/>
          <a:p>
            <a:pPr algn="r"/>
            <a:r>
              <a:rPr lang="en-US" sz="3200" i="1" dirty="0">
                <a:solidFill>
                  <a:srgbClr val="20A293"/>
                </a:solidFill>
                <a:latin typeface="Brisbane Trial Light" panose="020B0304030404020203" pitchFamily="34" charset="0"/>
              </a:rPr>
              <a:t>togetherforhealthmi.org</a:t>
            </a:r>
          </a:p>
        </p:txBody>
      </p:sp>
      <p:pic>
        <p:nvPicPr>
          <p:cNvPr id="10" name="Picture 9">
            <a:extLst>
              <a:ext uri="{FF2B5EF4-FFF2-40B4-BE49-F238E27FC236}">
                <a16:creationId xmlns:a16="http://schemas.microsoft.com/office/drawing/2014/main" id="{1E14B719-970B-D033-B52B-366A7ACF21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0602" y="8496300"/>
            <a:ext cx="2667000" cy="1381125"/>
          </a:xfrm>
          <a:prstGeom prst="rect">
            <a:avLst/>
          </a:prstGeom>
        </p:spPr>
      </p:pic>
    </p:spTree>
    <p:extLst>
      <p:ext uri="{BB962C8B-B14F-4D97-AF65-F5344CB8AC3E}">
        <p14:creationId xmlns:p14="http://schemas.microsoft.com/office/powerpoint/2010/main" val="41314770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0B39A-4D85-6D67-4054-B2B0BAA705E8}"/>
            </a:ext>
          </a:extLst>
        </p:cNvPr>
        <p:cNvGrpSpPr/>
        <p:nvPr/>
      </p:nvGrpSpPr>
      <p:grpSpPr>
        <a:xfrm>
          <a:off x="0" y="0"/>
          <a:ext cx="0" cy="0"/>
          <a:chOff x="0" y="0"/>
          <a:chExt cx="0" cy="0"/>
        </a:xfrm>
      </p:grpSpPr>
      <p:pic>
        <p:nvPicPr>
          <p:cNvPr id="5" name="Picture 4" descr="Child staring out the window">
            <a:extLst>
              <a:ext uri="{FF2B5EF4-FFF2-40B4-BE49-F238E27FC236}">
                <a16:creationId xmlns:a16="http://schemas.microsoft.com/office/drawing/2014/main" id="{BAD1A162-F4D4-1465-21C0-0BDE4201A61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067544" y="2553622"/>
            <a:ext cx="7715250" cy="7533879"/>
          </a:xfrm>
          <a:prstGeom prst="rect">
            <a:avLst/>
          </a:prstGeom>
        </p:spPr>
      </p:pic>
      <p:pic>
        <p:nvPicPr>
          <p:cNvPr id="13" name="Picture 12">
            <a:extLst>
              <a:ext uri="{FF2B5EF4-FFF2-40B4-BE49-F238E27FC236}">
                <a16:creationId xmlns:a16="http://schemas.microsoft.com/office/drawing/2014/main" id="{58879BB3-2332-CD1B-320E-AFEB2E3FA00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518DD15C-DFBB-F198-539C-73E71AFBC003}"/>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5EA6C12D-47AA-76DC-D769-845CE38925E8}"/>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F52628F-417D-CC24-4D58-16BDA1605D69}"/>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B530FFA-2C04-78B1-AA58-DE1AFE2F6C2D}"/>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75014FA-BE88-BD94-D26A-7F6215A39B7C}"/>
              </a:ext>
            </a:extLst>
          </p:cNvPr>
          <p:cNvSpPr txBox="1"/>
          <p:nvPr/>
        </p:nvSpPr>
        <p:spPr>
          <a:xfrm>
            <a:off x="914400" y="1257300"/>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Closing Reflection</a:t>
            </a:r>
          </a:p>
        </p:txBody>
      </p:sp>
    </p:spTree>
    <p:extLst>
      <p:ext uri="{BB962C8B-B14F-4D97-AF65-F5344CB8AC3E}">
        <p14:creationId xmlns:p14="http://schemas.microsoft.com/office/powerpoint/2010/main" val="38066386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53A5-0F95-8B9B-B3CC-82F922FDB874}"/>
            </a:ext>
          </a:extLst>
        </p:cNvPr>
        <p:cNvGrpSpPr/>
        <p:nvPr/>
      </p:nvGrpSpPr>
      <p:grpSpPr>
        <a:xfrm>
          <a:off x="0" y="0"/>
          <a:ext cx="0" cy="0"/>
          <a:chOff x="0" y="0"/>
          <a:chExt cx="0" cy="0"/>
        </a:xfrm>
      </p:grpSpPr>
      <p:sp>
        <p:nvSpPr>
          <p:cNvPr id="52" name="Freeform: Shape 51">
            <a:extLst>
              <a:ext uri="{FF2B5EF4-FFF2-40B4-BE49-F238E27FC236}">
                <a16:creationId xmlns:a16="http://schemas.microsoft.com/office/drawing/2014/main" id="{9AECE9D9-83CF-C064-C7F6-FA74FB28E3A2}"/>
              </a:ext>
            </a:extLst>
          </p:cNvPr>
          <p:cNvSpPr/>
          <p:nvPr/>
        </p:nvSpPr>
        <p:spPr>
          <a:xfrm>
            <a:off x="533400" y="7575007"/>
            <a:ext cx="4114800" cy="2711993"/>
          </a:xfrm>
          <a:custGeom>
            <a:avLst/>
            <a:gdLst>
              <a:gd name="csX0" fmla="*/ 810521 w 4114800"/>
              <a:gd name="csY0" fmla="*/ 0 h 2902493"/>
              <a:gd name="csX1" fmla="*/ 3304279 w 4114800"/>
              <a:gd name="csY1" fmla="*/ 0 h 2902493"/>
              <a:gd name="csX2" fmla="*/ 4098333 w 4114800"/>
              <a:gd name="csY2" fmla="*/ 647173 h 2902493"/>
              <a:gd name="csX3" fmla="*/ 4106763 w 4114800"/>
              <a:gd name="csY3" fmla="*/ 730793 h 2902493"/>
              <a:gd name="csX4" fmla="*/ 4114800 w 4114800"/>
              <a:gd name="csY4" fmla="*/ 730793 h 2902493"/>
              <a:gd name="csX5" fmla="*/ 4114800 w 4114800"/>
              <a:gd name="csY5" fmla="*/ 810521 h 2902493"/>
              <a:gd name="csX6" fmla="*/ 4114800 w 4114800"/>
              <a:gd name="csY6" fmla="*/ 1749072 h 2902493"/>
              <a:gd name="csX7" fmla="*/ 4114800 w 4114800"/>
              <a:gd name="csY7" fmla="*/ 2902493 h 2902493"/>
              <a:gd name="csX8" fmla="*/ 0 w 4114800"/>
              <a:gd name="csY8" fmla="*/ 2902493 h 2902493"/>
              <a:gd name="csX9" fmla="*/ 0 w 4114800"/>
              <a:gd name="csY9" fmla="*/ 1749072 h 2902493"/>
              <a:gd name="csX10" fmla="*/ 0 w 4114800"/>
              <a:gd name="csY10" fmla="*/ 810521 h 2902493"/>
              <a:gd name="csX11" fmla="*/ 0 w 4114800"/>
              <a:gd name="csY11" fmla="*/ 730793 h 2902493"/>
              <a:gd name="csX12" fmla="*/ 8037 w 4114800"/>
              <a:gd name="csY12" fmla="*/ 730793 h 2902493"/>
              <a:gd name="csX13" fmla="*/ 16467 w 4114800"/>
              <a:gd name="csY13" fmla="*/ 647173 h 2902493"/>
              <a:gd name="csX14" fmla="*/ 810521 w 4114800"/>
              <a:gd name="csY14" fmla="*/ 0 h 2902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14800" h="2902493">
                <a:moveTo>
                  <a:pt x="810521" y="0"/>
                </a:moveTo>
                <a:lnTo>
                  <a:pt x="3304279" y="0"/>
                </a:lnTo>
                <a:cubicBezTo>
                  <a:pt x="3695962" y="0"/>
                  <a:pt x="4022755" y="277832"/>
                  <a:pt x="4098333" y="647173"/>
                </a:cubicBezTo>
                <a:lnTo>
                  <a:pt x="4106763" y="730793"/>
                </a:lnTo>
                <a:lnTo>
                  <a:pt x="4114800" y="730793"/>
                </a:lnTo>
                <a:lnTo>
                  <a:pt x="4114800" y="810521"/>
                </a:lnTo>
                <a:lnTo>
                  <a:pt x="4114800" y="1749072"/>
                </a:lnTo>
                <a:lnTo>
                  <a:pt x="4114800" y="2902493"/>
                </a:lnTo>
                <a:lnTo>
                  <a:pt x="0" y="2902493"/>
                </a:lnTo>
                <a:lnTo>
                  <a:pt x="0" y="1749072"/>
                </a:lnTo>
                <a:lnTo>
                  <a:pt x="0" y="810521"/>
                </a:lnTo>
                <a:lnTo>
                  <a:pt x="0" y="730793"/>
                </a:lnTo>
                <a:lnTo>
                  <a:pt x="8037" y="730793"/>
                </a:lnTo>
                <a:lnTo>
                  <a:pt x="16467" y="647173"/>
                </a:lnTo>
                <a:cubicBezTo>
                  <a:pt x="92045" y="277832"/>
                  <a:pt x="418838" y="0"/>
                  <a:pt x="810521" y="0"/>
                </a:cubicBezTo>
                <a:close/>
              </a:path>
            </a:pathLst>
          </a:cu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Rounded Corners 28">
            <a:extLst>
              <a:ext uri="{FF2B5EF4-FFF2-40B4-BE49-F238E27FC236}">
                <a16:creationId xmlns:a16="http://schemas.microsoft.com/office/drawing/2014/main" id="{9A5D6096-2EF2-FD11-2741-F76A837C945B}"/>
              </a:ext>
            </a:extLst>
          </p:cNvPr>
          <p:cNvSpPr/>
          <p:nvPr/>
        </p:nvSpPr>
        <p:spPr>
          <a:xfrm>
            <a:off x="2819400" y="4869907"/>
            <a:ext cx="3657600" cy="3397793"/>
          </a:xfrm>
          <a:prstGeom prst="roundRect">
            <a:avLst>
              <a:gd name="adj" fmla="val 24180"/>
            </a:avLst>
          </a:prstGeom>
          <a:solidFill>
            <a:srgbClr val="F5C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CAFF906-1956-E32F-0254-3BD33CD3739D}"/>
              </a:ext>
            </a:extLst>
          </p:cNvPr>
          <p:cNvGrpSpPr/>
          <p:nvPr/>
        </p:nvGrpSpPr>
        <p:grpSpPr>
          <a:xfrm>
            <a:off x="10514867" y="5550592"/>
            <a:ext cx="6425477" cy="838200"/>
            <a:chOff x="10514867" y="5550592"/>
            <a:chExt cx="6425477" cy="838200"/>
          </a:xfrm>
        </p:grpSpPr>
        <p:sp>
          <p:nvSpPr>
            <p:cNvPr id="10" name="Rectangle: Rounded Corners 9">
              <a:extLst>
                <a:ext uri="{FF2B5EF4-FFF2-40B4-BE49-F238E27FC236}">
                  <a16:creationId xmlns:a16="http://schemas.microsoft.com/office/drawing/2014/main" id="{A6B1D882-A49D-A678-AE11-1CD69092A6D0}"/>
                </a:ext>
              </a:extLst>
            </p:cNvPr>
            <p:cNvSpPr/>
            <p:nvPr/>
          </p:nvSpPr>
          <p:spPr>
            <a:xfrm>
              <a:off x="10514867" y="5550592"/>
              <a:ext cx="6425477" cy="838200"/>
            </a:xfrm>
            <a:prstGeom prst="roundRect">
              <a:avLst>
                <a:gd name="adj" fmla="val 50000"/>
              </a:avLst>
            </a:prstGeom>
            <a:gradFill flip="none" rotWithShape="1">
              <a:gsLst>
                <a:gs pos="100000">
                  <a:srgbClr val="7ACF64"/>
                </a:gs>
                <a:gs pos="0">
                  <a:srgbClr val="26777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BAEB46B6-6A8E-2E34-A66B-B69004AC58FB}"/>
                </a:ext>
              </a:extLst>
            </p:cNvPr>
            <p:cNvSpPr txBox="1"/>
            <p:nvPr/>
          </p:nvSpPr>
          <p:spPr>
            <a:xfrm>
              <a:off x="11162801" y="5572852"/>
              <a:ext cx="5129609" cy="793679"/>
            </a:xfrm>
            <a:prstGeom prst="rect">
              <a:avLst/>
            </a:prstGeom>
          </p:spPr>
          <p:txBody>
            <a:bodyPr wrap="none" lIns="0" tIns="0" rIns="0" bIns="155448" rtlCol="0" anchor="ctr" anchorCtr="0">
              <a:spAutoFit/>
            </a:bodyPr>
            <a:lstStyle/>
            <a:p>
              <a:pPr algn="ctr">
                <a:lnSpc>
                  <a:spcPts val="5500"/>
                </a:lnSpc>
              </a:pPr>
              <a:r>
                <a:rPr lang="en-US" sz="2800" dirty="0">
                  <a:solidFill>
                    <a:schemeClr val="bg1"/>
                  </a:solidFill>
                  <a:latin typeface="Brisbane Trial" panose="020B0304030404020203" pitchFamily="34" charset="0"/>
                  <a:ea typeface="Antique Olive Bold"/>
                  <a:cs typeface="Antique Olive Bold"/>
                  <a:sym typeface="Antique Olive Bold"/>
                </a:rPr>
                <a:t>Together for Health in Michigan</a:t>
              </a:r>
            </a:p>
          </p:txBody>
        </p:sp>
      </p:grpSp>
      <p:sp>
        <p:nvSpPr>
          <p:cNvPr id="4" name="TextBox 4">
            <a:extLst>
              <a:ext uri="{FF2B5EF4-FFF2-40B4-BE49-F238E27FC236}">
                <a16:creationId xmlns:a16="http://schemas.microsoft.com/office/drawing/2014/main" id="{2D60DADC-09DC-4ACC-DF74-4569703E0C3C}"/>
              </a:ext>
            </a:extLst>
          </p:cNvPr>
          <p:cNvSpPr txBox="1"/>
          <p:nvPr/>
        </p:nvSpPr>
        <p:spPr>
          <a:xfrm>
            <a:off x="10514867" y="3119537"/>
            <a:ext cx="6425477" cy="1795363"/>
          </a:xfrm>
          <a:prstGeom prst="rect">
            <a:avLst/>
          </a:prstGeom>
        </p:spPr>
        <p:txBody>
          <a:bodyPr wrap="square" lIns="0" tIns="0" rIns="0" bIns="0" rtlCol="0" anchor="b">
            <a:spAutoFit/>
          </a:bodyPr>
          <a:lstStyle/>
          <a:p>
            <a:pPr>
              <a:lnSpc>
                <a:spcPts val="7000"/>
              </a:lnSpc>
              <a:spcBef>
                <a:spcPct val="0"/>
              </a:spcBef>
            </a:pPr>
            <a:r>
              <a:rPr lang="en-US" sz="5700" b="1" dirty="0">
                <a:solidFill>
                  <a:srgbClr val="26777E"/>
                </a:solidFill>
                <a:latin typeface="Brisbane Trial" panose="020B0304030404020203" pitchFamily="34" charset="0"/>
                <a:ea typeface="Antique Olive Bold"/>
                <a:cs typeface="Antique Olive Bold"/>
                <a:sym typeface="Antique Olive Bold"/>
              </a:rPr>
              <a:t>Thank You </a:t>
            </a:r>
            <a:br>
              <a:rPr lang="en-US" sz="5700" b="1" dirty="0">
                <a:latin typeface="Brisbane Trial" panose="020B0304030404020203" pitchFamily="34" charset="0"/>
                <a:ea typeface="Antique Olive Bold"/>
                <a:cs typeface="Antique Olive Bold"/>
                <a:sym typeface="Antique Olive Bold"/>
              </a:rPr>
            </a:br>
            <a:r>
              <a:rPr lang="en-US" sz="5700" b="1" dirty="0">
                <a:latin typeface="Brisbane Trial" panose="020B0304030404020203" pitchFamily="34" charset="0"/>
                <a:ea typeface="Antique Olive Bold"/>
                <a:cs typeface="Antique Olive Bold"/>
                <a:sym typeface="Antique Olive Bold"/>
              </a:rPr>
              <a:t>for Participating!</a:t>
            </a:r>
          </a:p>
        </p:txBody>
      </p:sp>
      <p:sp>
        <p:nvSpPr>
          <p:cNvPr id="5" name="TextBox 5">
            <a:extLst>
              <a:ext uri="{FF2B5EF4-FFF2-40B4-BE49-F238E27FC236}">
                <a16:creationId xmlns:a16="http://schemas.microsoft.com/office/drawing/2014/main" id="{6B113F22-F0DF-BE21-5B25-E4337563C779}"/>
              </a:ext>
            </a:extLst>
          </p:cNvPr>
          <p:cNvSpPr txBox="1"/>
          <p:nvPr/>
        </p:nvSpPr>
        <p:spPr>
          <a:xfrm>
            <a:off x="10514867" y="7353300"/>
            <a:ext cx="6425477" cy="1117614"/>
          </a:xfrm>
          <a:prstGeom prst="rect">
            <a:avLst/>
          </a:prstGeom>
        </p:spPr>
        <p:txBody>
          <a:bodyPr wrap="square" lIns="0" tIns="0" rIns="0" bIns="0" rtlCol="0" anchor="t">
            <a:spAutoFit/>
          </a:bodyPr>
          <a:lstStyle>
            <a:defPPr>
              <a:defRPr lang="en-US"/>
            </a:defPPr>
            <a:lvl1pPr>
              <a:lnSpc>
                <a:spcPts val="5500"/>
              </a:lnSpc>
              <a:defRPr sz="3600">
                <a:latin typeface="Brisbane" panose="020B0304030404020203" pitchFamily="34" charset="0"/>
                <a:ea typeface="Antique Olive Bold"/>
                <a:cs typeface="Antique Olive Bold"/>
              </a:defRPr>
            </a:lvl1pPr>
          </a:lstStyle>
          <a:p>
            <a:pPr algn="ctr">
              <a:lnSpc>
                <a:spcPts val="4500"/>
              </a:lnSpc>
            </a:pPr>
            <a:r>
              <a:rPr lang="en-US" sz="2800" dirty="0">
                <a:latin typeface="Brisbane Trial Light" panose="020B0304030404020203" pitchFamily="34" charset="0"/>
                <a:sym typeface="Antique Olive Italics"/>
              </a:rPr>
              <a:t>malph.org</a:t>
            </a:r>
          </a:p>
          <a:p>
            <a:pPr algn="ctr">
              <a:lnSpc>
                <a:spcPts val="4500"/>
              </a:lnSpc>
            </a:pPr>
            <a:r>
              <a:rPr lang="en-US" sz="2800" dirty="0">
                <a:latin typeface="Brisbane Trial Light" panose="020B0304030404020203" pitchFamily="34" charset="0"/>
                <a:sym typeface="Antique Olive Italics"/>
              </a:rPr>
              <a:t>togetherforhealthmi.org</a:t>
            </a:r>
          </a:p>
        </p:txBody>
      </p:sp>
      <p:pic>
        <p:nvPicPr>
          <p:cNvPr id="21" name="Picture 20">
            <a:extLst>
              <a:ext uri="{FF2B5EF4-FFF2-40B4-BE49-F238E27FC236}">
                <a16:creationId xmlns:a16="http://schemas.microsoft.com/office/drawing/2014/main" id="{A4038B0B-9A7F-3F0D-D15D-8B9B8DBD60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43795"/>
            <a:ext cx="4648200" cy="2977495"/>
          </a:xfrm>
          <a:prstGeom prst="rect">
            <a:avLst/>
          </a:prstGeom>
        </p:spPr>
      </p:pic>
      <p:pic>
        <p:nvPicPr>
          <p:cNvPr id="9" name="Picture 8">
            <a:extLst>
              <a:ext uri="{FF2B5EF4-FFF2-40B4-BE49-F238E27FC236}">
                <a16:creationId xmlns:a16="http://schemas.microsoft.com/office/drawing/2014/main" id="{4A3E5EE4-5224-465A-3AAE-EA98F38350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215" y="2515020"/>
            <a:ext cx="11659016" cy="7771980"/>
          </a:xfrm>
          <a:prstGeom prst="rect">
            <a:avLst/>
          </a:prstGeom>
        </p:spPr>
      </p:pic>
    </p:spTree>
    <p:extLst>
      <p:ext uri="{BB962C8B-B14F-4D97-AF65-F5344CB8AC3E}">
        <p14:creationId xmlns:p14="http://schemas.microsoft.com/office/powerpoint/2010/main" val="373780157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24B12-99C9-59F4-281A-F80EDE42E54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61F1C39-1E03-8DBD-6ACB-2A179F293FA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90600" y="2124075"/>
            <a:ext cx="4243516" cy="6038850"/>
          </a:xfrm>
          <a:prstGeom prst="rect">
            <a:avLst/>
          </a:prstGeom>
        </p:spPr>
      </p:pic>
      <p:grpSp>
        <p:nvGrpSpPr>
          <p:cNvPr id="2" name="Group 1">
            <a:extLst>
              <a:ext uri="{FF2B5EF4-FFF2-40B4-BE49-F238E27FC236}">
                <a16:creationId xmlns:a16="http://schemas.microsoft.com/office/drawing/2014/main" id="{5F315859-F857-74C0-9BF1-4791E4FB0E21}"/>
              </a:ext>
            </a:extLst>
          </p:cNvPr>
          <p:cNvGrpSpPr/>
          <p:nvPr/>
        </p:nvGrpSpPr>
        <p:grpSpPr>
          <a:xfrm rot="10800000" flipV="1">
            <a:off x="6248401" y="800100"/>
            <a:ext cx="12039599" cy="8686800"/>
            <a:chOff x="13666362" y="2862957"/>
            <a:chExt cx="10058400" cy="4496310"/>
          </a:xfrm>
          <a:solidFill>
            <a:srgbClr val="21AA9A"/>
          </a:solidFill>
        </p:grpSpPr>
        <p:sp>
          <p:nvSpPr>
            <p:cNvPr id="3" name="Rectangle: Rounded Corners 2">
              <a:extLst>
                <a:ext uri="{FF2B5EF4-FFF2-40B4-BE49-F238E27FC236}">
                  <a16:creationId xmlns:a16="http://schemas.microsoft.com/office/drawing/2014/main" id="{D0A94A69-4F03-D407-2A71-19655AD9B94A}"/>
                </a:ext>
              </a:extLst>
            </p:cNvPr>
            <p:cNvSpPr/>
            <p:nvPr/>
          </p:nvSpPr>
          <p:spPr>
            <a:xfrm flipH="1">
              <a:off x="15442038" y="2862959"/>
              <a:ext cx="8282724" cy="4496308"/>
            </a:xfrm>
            <a:prstGeom prst="roundRect">
              <a:avLst>
                <a:gd name="adj" fmla="val 2189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A95E3D0-D94E-8635-16AA-D901A74EB09B}"/>
                </a:ext>
              </a:extLst>
            </p:cNvPr>
            <p:cNvSpPr/>
            <p:nvPr/>
          </p:nvSpPr>
          <p:spPr>
            <a:xfrm flipH="1">
              <a:off x="13666362" y="2862957"/>
              <a:ext cx="5931416" cy="4496309"/>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B354EC5-48AA-3A19-7257-06E8CE1952D8}"/>
              </a:ext>
            </a:extLst>
          </p:cNvPr>
          <p:cNvSpPr txBox="1"/>
          <p:nvPr/>
        </p:nvSpPr>
        <p:spPr>
          <a:xfrm>
            <a:off x="7543800" y="3573838"/>
            <a:ext cx="9914170" cy="3139321"/>
          </a:xfrm>
          <a:prstGeom prst="rect">
            <a:avLst/>
          </a:prstGeom>
          <a:noFill/>
        </p:spPr>
        <p:txBody>
          <a:bodyPr wrap="square" rtlCol="0">
            <a:spAutoFit/>
          </a:bodyPr>
          <a:lstStyle/>
          <a:p>
            <a:pPr algn="r"/>
            <a:r>
              <a:rPr lang="en-US" sz="6600" dirty="0">
                <a:solidFill>
                  <a:schemeClr val="bg1"/>
                </a:solidFill>
                <a:latin typeface="Brisbane Trial Semibold" panose="020B0304030404020203" pitchFamily="34" charset="0"/>
              </a:rPr>
              <a:t>The Foundation:</a:t>
            </a:r>
          </a:p>
          <a:p>
            <a:pPr algn="r"/>
            <a:r>
              <a:rPr lang="en-US" sz="6600" dirty="0">
                <a:solidFill>
                  <a:schemeClr val="bg1"/>
                </a:solidFill>
                <a:latin typeface="Brisbane Trial Light" panose="020B0304030404020203" pitchFamily="34" charset="0"/>
              </a:rPr>
              <a:t>A New Vision</a:t>
            </a:r>
          </a:p>
          <a:p>
            <a:pPr algn="r"/>
            <a:r>
              <a:rPr lang="en-US" sz="6600" dirty="0">
                <a:solidFill>
                  <a:schemeClr val="bg1"/>
                </a:solidFill>
                <a:latin typeface="Brisbane Trial Light" panose="020B0304030404020203" pitchFamily="34" charset="0"/>
              </a:rPr>
              <a:t>+ Where We Are</a:t>
            </a:r>
          </a:p>
        </p:txBody>
      </p:sp>
    </p:spTree>
    <p:extLst>
      <p:ext uri="{BB962C8B-B14F-4D97-AF65-F5344CB8AC3E}">
        <p14:creationId xmlns:p14="http://schemas.microsoft.com/office/powerpoint/2010/main" val="300714989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A5D378-1421-22F4-332C-37CD5112E0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pic>
        <p:nvPicPr>
          <p:cNvPr id="11" name="Picture 10">
            <a:extLst>
              <a:ext uri="{FF2B5EF4-FFF2-40B4-BE49-F238E27FC236}">
                <a16:creationId xmlns:a16="http://schemas.microsoft.com/office/drawing/2014/main" id="{F410F488-C3AB-D752-7E4B-225937806036}"/>
              </a:ext>
            </a:extLst>
          </p:cNvPr>
          <p:cNvPicPr>
            <a:picLocks noChangeAspect="1"/>
          </p:cNvPicPr>
          <p:nvPr/>
        </p:nvPicPr>
        <p:blipFill>
          <a:blip r:embed="rId4"/>
          <a:srcRect/>
          <a:stretch/>
        </p:blipFill>
        <p:spPr>
          <a:xfrm>
            <a:off x="0" y="2805318"/>
            <a:ext cx="9186060" cy="6124040"/>
          </a:xfrm>
          <a:prstGeom prst="rect">
            <a:avLst/>
          </a:prstGeom>
        </p:spPr>
      </p:pic>
      <p:grpSp>
        <p:nvGrpSpPr>
          <p:cNvPr id="14" name="Group 13">
            <a:extLst>
              <a:ext uri="{FF2B5EF4-FFF2-40B4-BE49-F238E27FC236}">
                <a16:creationId xmlns:a16="http://schemas.microsoft.com/office/drawing/2014/main" id="{6D5BA0BF-81E0-A954-43D5-0FDB9EEAB60D}"/>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5CEC19C8-02D8-3142-0C2A-695F0109936F}"/>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3A425B4-C282-822A-DEDE-B3170BCCED8D}"/>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ED7C3A6-AF50-5CE1-4590-4E963ACCF092}"/>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F692A30-F08A-FA6D-50FB-1146A86504A5}"/>
              </a:ext>
            </a:extLst>
          </p:cNvPr>
          <p:cNvSpPr txBox="1"/>
          <p:nvPr/>
        </p:nvSpPr>
        <p:spPr>
          <a:xfrm>
            <a:off x="990600" y="2019300"/>
            <a:ext cx="16123920" cy="1938992"/>
          </a:xfrm>
          <a:prstGeom prst="rect">
            <a:avLst/>
          </a:prstGeom>
          <a:noFill/>
        </p:spPr>
        <p:txBody>
          <a:bodyPr wrap="square" rtlCol="0">
            <a:spAutoFit/>
          </a:bodyPr>
          <a:lstStyle/>
          <a:p>
            <a:pPr algn="r"/>
            <a:r>
              <a:rPr lang="en-US" sz="6000" dirty="0">
                <a:solidFill>
                  <a:srgbClr val="26777E"/>
                </a:solidFill>
                <a:latin typeface="Brisbane Trial Semibold" panose="020B0304030404020203" pitchFamily="34" charset="0"/>
              </a:rPr>
              <a:t>What makes a</a:t>
            </a:r>
          </a:p>
          <a:p>
            <a:pPr algn="r"/>
            <a:r>
              <a:rPr lang="en-US" sz="6000" dirty="0">
                <a:solidFill>
                  <a:srgbClr val="26777E"/>
                </a:solidFill>
                <a:latin typeface="Brisbane Trial Semibold" panose="020B0304030404020203" pitchFamily="34" charset="0"/>
              </a:rPr>
              <a:t>healthy community?</a:t>
            </a:r>
          </a:p>
        </p:txBody>
      </p:sp>
      <p:sp>
        <p:nvSpPr>
          <p:cNvPr id="3" name="TextBox 2">
            <a:extLst>
              <a:ext uri="{FF2B5EF4-FFF2-40B4-BE49-F238E27FC236}">
                <a16:creationId xmlns:a16="http://schemas.microsoft.com/office/drawing/2014/main" id="{14D4F8AF-1631-C696-97A6-32568B8CBBE4}"/>
              </a:ext>
            </a:extLst>
          </p:cNvPr>
          <p:cNvSpPr txBox="1"/>
          <p:nvPr/>
        </p:nvSpPr>
        <p:spPr>
          <a:xfrm>
            <a:off x="1005840" y="1238668"/>
            <a:ext cx="16123920" cy="738664"/>
          </a:xfrm>
          <a:prstGeom prst="rect">
            <a:avLst/>
          </a:prstGeom>
          <a:noFill/>
        </p:spPr>
        <p:txBody>
          <a:bodyPr wrap="square" rtlCol="0">
            <a:spAutoFit/>
          </a:bodyPr>
          <a:lstStyle/>
          <a:p>
            <a:pPr algn="r"/>
            <a:r>
              <a:rPr lang="en-US" sz="4200" i="1" dirty="0">
                <a:solidFill>
                  <a:srgbClr val="7ACF64"/>
                </a:solidFill>
                <a:latin typeface="Brisbane Trial Semibold" panose="020B0304030404020203" pitchFamily="34" charset="0"/>
              </a:rPr>
              <a:t>section 1</a:t>
            </a:r>
          </a:p>
        </p:txBody>
      </p:sp>
    </p:spTree>
    <p:extLst>
      <p:ext uri="{BB962C8B-B14F-4D97-AF65-F5344CB8AC3E}">
        <p14:creationId xmlns:p14="http://schemas.microsoft.com/office/powerpoint/2010/main" val="11502736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939B-B206-5D96-EE9A-12ED020061B1}"/>
            </a:ext>
          </a:extLst>
        </p:cNvPr>
        <p:cNvGrpSpPr/>
        <p:nvPr/>
      </p:nvGrpSpPr>
      <p:grpSpPr>
        <a:xfrm>
          <a:off x="0" y="0"/>
          <a:ext cx="0" cy="0"/>
          <a:chOff x="0" y="0"/>
          <a:chExt cx="0" cy="0"/>
        </a:xfrm>
      </p:grpSpPr>
      <p:pic>
        <p:nvPicPr>
          <p:cNvPr id="26" name="Picture 25" descr="Child on playground">
            <a:extLst>
              <a:ext uri="{FF2B5EF4-FFF2-40B4-BE49-F238E27FC236}">
                <a16:creationId xmlns:a16="http://schemas.microsoft.com/office/drawing/2014/main" id="{159A6069-6488-3061-9C83-F319357502C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9601195" y="2546374"/>
            <a:ext cx="5562600" cy="6590916"/>
          </a:xfrm>
          <a:prstGeom prst="rect">
            <a:avLst/>
          </a:prstGeom>
        </p:spPr>
      </p:pic>
      <p:pic>
        <p:nvPicPr>
          <p:cNvPr id="13" name="Picture 12">
            <a:extLst>
              <a:ext uri="{FF2B5EF4-FFF2-40B4-BE49-F238E27FC236}">
                <a16:creationId xmlns:a16="http://schemas.microsoft.com/office/drawing/2014/main" id="{3B0DA97D-C1F0-1F25-FDEC-536E57FC9EB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6D39EF0F-5445-41C5-28CC-488C3AEA127E}"/>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C96F8D0A-2FB6-9CCF-B56C-559CBE30C884}"/>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415A463-9E5A-BC21-30AB-8214B24E3BDE}"/>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83B77CE-5906-0B63-5945-C12984EC5395}"/>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7EC5B9E-BA70-50E3-2C52-0591C6F0DD10}"/>
              </a:ext>
            </a:extLst>
          </p:cNvPr>
          <p:cNvSpPr txBox="1"/>
          <p:nvPr/>
        </p:nvSpPr>
        <p:spPr>
          <a:xfrm>
            <a:off x="990600" y="2019300"/>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What’s our </a:t>
            </a:r>
            <a:r>
              <a:rPr lang="en-US" sz="6000" i="1" dirty="0">
                <a:solidFill>
                  <a:srgbClr val="26777E"/>
                </a:solidFill>
                <a:latin typeface="Brisbane Trial Semibold" panose="020B0304030404020203" pitchFamily="34" charset="0"/>
              </a:rPr>
              <a:t>top</a:t>
            </a:r>
            <a:r>
              <a:rPr lang="en-US" sz="6000" dirty="0">
                <a:solidFill>
                  <a:srgbClr val="26777E"/>
                </a:solidFill>
                <a:latin typeface="Brisbane Trial Semibold" panose="020B0304030404020203" pitchFamily="34" charset="0"/>
              </a:rPr>
              <a:t> challenge?</a:t>
            </a:r>
          </a:p>
        </p:txBody>
      </p:sp>
      <p:sp>
        <p:nvSpPr>
          <p:cNvPr id="3" name="TextBox 2">
            <a:extLst>
              <a:ext uri="{FF2B5EF4-FFF2-40B4-BE49-F238E27FC236}">
                <a16:creationId xmlns:a16="http://schemas.microsoft.com/office/drawing/2014/main" id="{52997C50-0D4C-BC11-AAC4-59CA46CD9103}"/>
              </a:ext>
            </a:extLst>
          </p:cNvPr>
          <p:cNvSpPr txBox="1"/>
          <p:nvPr/>
        </p:nvSpPr>
        <p:spPr>
          <a:xfrm>
            <a:off x="1005840" y="1238668"/>
            <a:ext cx="16123920" cy="738664"/>
          </a:xfrm>
          <a:prstGeom prst="rect">
            <a:avLst/>
          </a:prstGeom>
          <a:noFill/>
        </p:spPr>
        <p:txBody>
          <a:bodyPr wrap="square" rtlCol="0">
            <a:spAutoFit/>
          </a:bodyPr>
          <a:lstStyle/>
          <a:p>
            <a:r>
              <a:rPr lang="en-US" sz="4200" i="1" dirty="0">
                <a:solidFill>
                  <a:srgbClr val="7ACF64"/>
                </a:solidFill>
                <a:latin typeface="Brisbane Trial Semibold" panose="020B0304030404020203" pitchFamily="34" charset="0"/>
              </a:rPr>
              <a:t>section 2</a:t>
            </a:r>
          </a:p>
        </p:txBody>
      </p:sp>
      <p:grpSp>
        <p:nvGrpSpPr>
          <p:cNvPr id="20" name="Group 19">
            <a:extLst>
              <a:ext uri="{FF2B5EF4-FFF2-40B4-BE49-F238E27FC236}">
                <a16:creationId xmlns:a16="http://schemas.microsoft.com/office/drawing/2014/main" id="{E341C58C-8869-02EA-5C46-089C4875F97E}"/>
              </a:ext>
            </a:extLst>
          </p:cNvPr>
          <p:cNvGrpSpPr/>
          <p:nvPr/>
        </p:nvGrpSpPr>
        <p:grpSpPr>
          <a:xfrm>
            <a:off x="1828800" y="3465717"/>
            <a:ext cx="7315200" cy="584775"/>
            <a:chOff x="1828800" y="3695700"/>
            <a:chExt cx="7315200" cy="584775"/>
          </a:xfrm>
        </p:grpSpPr>
        <p:sp>
          <p:nvSpPr>
            <p:cNvPr id="4" name="TextBox 3">
              <a:extLst>
                <a:ext uri="{FF2B5EF4-FFF2-40B4-BE49-F238E27FC236}">
                  <a16:creationId xmlns:a16="http://schemas.microsoft.com/office/drawing/2014/main" id="{15454AE9-8AAF-A94D-216B-6B90EEED5306}"/>
                </a:ext>
              </a:extLst>
            </p:cNvPr>
            <p:cNvSpPr txBox="1"/>
            <p:nvPr/>
          </p:nvSpPr>
          <p:spPr>
            <a:xfrm>
              <a:off x="2514600" y="3695700"/>
              <a:ext cx="6629400" cy="584775"/>
            </a:xfrm>
            <a:prstGeom prst="rect">
              <a:avLst/>
            </a:prstGeom>
            <a:noFill/>
          </p:spPr>
          <p:txBody>
            <a:bodyPr wrap="square" rtlCol="0">
              <a:spAutoFit/>
            </a:bodyPr>
            <a:lstStyle/>
            <a:p>
              <a:r>
                <a:rPr lang="en-US" sz="3200" dirty="0">
                  <a:latin typeface="Brisbane Trial Light" panose="020B0304030404020203" pitchFamily="34" charset="0"/>
                </a:rPr>
                <a:t>Staffing?</a:t>
              </a:r>
            </a:p>
          </p:txBody>
        </p:sp>
        <p:sp>
          <p:nvSpPr>
            <p:cNvPr id="9" name="Oval 8">
              <a:extLst>
                <a:ext uri="{FF2B5EF4-FFF2-40B4-BE49-F238E27FC236}">
                  <a16:creationId xmlns:a16="http://schemas.microsoft.com/office/drawing/2014/main" id="{EBB1AEEC-01C5-C33E-19DD-0FD26EAC051C}"/>
                </a:ext>
              </a:extLst>
            </p:cNvPr>
            <p:cNvSpPr/>
            <p:nvPr/>
          </p:nvSpPr>
          <p:spPr>
            <a:xfrm>
              <a:off x="1828800" y="3713767"/>
              <a:ext cx="548640" cy="5486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grpSp>
      <p:grpSp>
        <p:nvGrpSpPr>
          <p:cNvPr id="21" name="Group 20">
            <a:extLst>
              <a:ext uri="{FF2B5EF4-FFF2-40B4-BE49-F238E27FC236}">
                <a16:creationId xmlns:a16="http://schemas.microsoft.com/office/drawing/2014/main" id="{C767DA78-CFE2-E583-64ED-EDF75615C4B7}"/>
              </a:ext>
            </a:extLst>
          </p:cNvPr>
          <p:cNvGrpSpPr/>
          <p:nvPr/>
        </p:nvGrpSpPr>
        <p:grpSpPr>
          <a:xfrm>
            <a:off x="1828800" y="4417536"/>
            <a:ext cx="7315200" cy="584775"/>
            <a:chOff x="1828800" y="4523348"/>
            <a:chExt cx="7315200" cy="584775"/>
          </a:xfrm>
        </p:grpSpPr>
        <p:sp>
          <p:nvSpPr>
            <p:cNvPr id="5" name="TextBox 4">
              <a:extLst>
                <a:ext uri="{FF2B5EF4-FFF2-40B4-BE49-F238E27FC236}">
                  <a16:creationId xmlns:a16="http://schemas.microsoft.com/office/drawing/2014/main" id="{5903151C-C918-CBF3-358E-E801314CD24F}"/>
                </a:ext>
              </a:extLst>
            </p:cNvPr>
            <p:cNvSpPr txBox="1"/>
            <p:nvPr/>
          </p:nvSpPr>
          <p:spPr>
            <a:xfrm>
              <a:off x="2514600" y="4523348"/>
              <a:ext cx="6629400" cy="584775"/>
            </a:xfrm>
            <a:prstGeom prst="rect">
              <a:avLst/>
            </a:prstGeom>
            <a:noFill/>
          </p:spPr>
          <p:txBody>
            <a:bodyPr wrap="square" rtlCol="0">
              <a:spAutoFit/>
            </a:bodyPr>
            <a:lstStyle/>
            <a:p>
              <a:r>
                <a:rPr lang="en-US" sz="3200" dirty="0">
                  <a:latin typeface="Brisbane Trial Light" panose="020B0304030404020203" pitchFamily="34" charset="0"/>
                </a:rPr>
                <a:t>Funding?</a:t>
              </a:r>
            </a:p>
          </p:txBody>
        </p:sp>
        <p:sp>
          <p:nvSpPr>
            <p:cNvPr id="10" name="Oval 9">
              <a:extLst>
                <a:ext uri="{FF2B5EF4-FFF2-40B4-BE49-F238E27FC236}">
                  <a16:creationId xmlns:a16="http://schemas.microsoft.com/office/drawing/2014/main" id="{88E3DD88-4356-00AD-D969-59D983617BA9}"/>
                </a:ext>
              </a:extLst>
            </p:cNvPr>
            <p:cNvSpPr/>
            <p:nvPr/>
          </p:nvSpPr>
          <p:spPr>
            <a:xfrm>
              <a:off x="1828800" y="4541415"/>
              <a:ext cx="548640" cy="5486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grpSp>
      <p:grpSp>
        <p:nvGrpSpPr>
          <p:cNvPr id="22" name="Group 21">
            <a:extLst>
              <a:ext uri="{FF2B5EF4-FFF2-40B4-BE49-F238E27FC236}">
                <a16:creationId xmlns:a16="http://schemas.microsoft.com/office/drawing/2014/main" id="{9E141F46-2CFE-7673-3B4A-EF070EC5375F}"/>
              </a:ext>
            </a:extLst>
          </p:cNvPr>
          <p:cNvGrpSpPr/>
          <p:nvPr/>
        </p:nvGrpSpPr>
        <p:grpSpPr>
          <a:xfrm>
            <a:off x="1828800" y="5369355"/>
            <a:ext cx="7315200" cy="584775"/>
            <a:chOff x="1828800" y="5350996"/>
            <a:chExt cx="7315200" cy="584775"/>
          </a:xfrm>
        </p:grpSpPr>
        <p:sp>
          <p:nvSpPr>
            <p:cNvPr id="6" name="TextBox 5">
              <a:extLst>
                <a:ext uri="{FF2B5EF4-FFF2-40B4-BE49-F238E27FC236}">
                  <a16:creationId xmlns:a16="http://schemas.microsoft.com/office/drawing/2014/main" id="{B20CE703-B663-19E0-5F87-53645D109465}"/>
                </a:ext>
              </a:extLst>
            </p:cNvPr>
            <p:cNvSpPr txBox="1"/>
            <p:nvPr/>
          </p:nvSpPr>
          <p:spPr>
            <a:xfrm>
              <a:off x="2514600" y="5350996"/>
              <a:ext cx="6629400" cy="584775"/>
            </a:xfrm>
            <a:prstGeom prst="rect">
              <a:avLst/>
            </a:prstGeom>
            <a:noFill/>
          </p:spPr>
          <p:txBody>
            <a:bodyPr wrap="square" rtlCol="0">
              <a:spAutoFit/>
            </a:bodyPr>
            <a:lstStyle/>
            <a:p>
              <a:r>
                <a:rPr lang="en-US" sz="3200" dirty="0">
                  <a:latin typeface="Brisbane Trial Light" panose="020B0304030404020203" pitchFamily="34" charset="0"/>
                </a:rPr>
                <a:t>Culture?</a:t>
              </a:r>
            </a:p>
          </p:txBody>
        </p:sp>
        <p:sp>
          <p:nvSpPr>
            <p:cNvPr id="12" name="Oval 11">
              <a:extLst>
                <a:ext uri="{FF2B5EF4-FFF2-40B4-BE49-F238E27FC236}">
                  <a16:creationId xmlns:a16="http://schemas.microsoft.com/office/drawing/2014/main" id="{C2EFA83B-C519-442C-98BF-DBD07772CA61}"/>
                </a:ext>
              </a:extLst>
            </p:cNvPr>
            <p:cNvSpPr/>
            <p:nvPr/>
          </p:nvSpPr>
          <p:spPr>
            <a:xfrm>
              <a:off x="1828800" y="5369063"/>
              <a:ext cx="548640" cy="5486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grpSp>
      <p:grpSp>
        <p:nvGrpSpPr>
          <p:cNvPr id="23" name="Group 22">
            <a:extLst>
              <a:ext uri="{FF2B5EF4-FFF2-40B4-BE49-F238E27FC236}">
                <a16:creationId xmlns:a16="http://schemas.microsoft.com/office/drawing/2014/main" id="{71E8A9AC-6A0B-04C1-B547-B84CD9B91148}"/>
              </a:ext>
            </a:extLst>
          </p:cNvPr>
          <p:cNvGrpSpPr/>
          <p:nvPr/>
        </p:nvGrpSpPr>
        <p:grpSpPr>
          <a:xfrm>
            <a:off x="1828800" y="6321174"/>
            <a:ext cx="7345680" cy="592395"/>
            <a:chOff x="1828800" y="6171024"/>
            <a:chExt cx="7345680" cy="592395"/>
          </a:xfrm>
        </p:grpSpPr>
        <p:sp>
          <p:nvSpPr>
            <p:cNvPr id="7" name="TextBox 6">
              <a:extLst>
                <a:ext uri="{FF2B5EF4-FFF2-40B4-BE49-F238E27FC236}">
                  <a16:creationId xmlns:a16="http://schemas.microsoft.com/office/drawing/2014/main" id="{C267FD48-8337-B48A-F614-D003513BA759}"/>
                </a:ext>
              </a:extLst>
            </p:cNvPr>
            <p:cNvSpPr txBox="1"/>
            <p:nvPr/>
          </p:nvSpPr>
          <p:spPr>
            <a:xfrm>
              <a:off x="2514600" y="6178644"/>
              <a:ext cx="6659880" cy="584775"/>
            </a:xfrm>
            <a:prstGeom prst="rect">
              <a:avLst/>
            </a:prstGeom>
            <a:noFill/>
          </p:spPr>
          <p:txBody>
            <a:bodyPr wrap="square" rtlCol="0">
              <a:spAutoFit/>
            </a:bodyPr>
            <a:lstStyle/>
            <a:p>
              <a:r>
                <a:rPr lang="en-US" sz="3200" dirty="0">
                  <a:latin typeface="Brisbane Trial Light" panose="020B0304030404020203" pitchFamily="34" charset="0"/>
                </a:rPr>
                <a:t>Service?</a:t>
              </a:r>
            </a:p>
          </p:txBody>
        </p:sp>
        <p:sp>
          <p:nvSpPr>
            <p:cNvPr id="18" name="Oval 17">
              <a:extLst>
                <a:ext uri="{FF2B5EF4-FFF2-40B4-BE49-F238E27FC236}">
                  <a16:creationId xmlns:a16="http://schemas.microsoft.com/office/drawing/2014/main" id="{646824B7-EBE4-1C69-6995-2900CFB989F0}"/>
                </a:ext>
              </a:extLst>
            </p:cNvPr>
            <p:cNvSpPr/>
            <p:nvPr/>
          </p:nvSpPr>
          <p:spPr>
            <a:xfrm>
              <a:off x="1828800" y="6171024"/>
              <a:ext cx="548640" cy="5486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grpSp>
      <p:grpSp>
        <p:nvGrpSpPr>
          <p:cNvPr id="24" name="Group 23">
            <a:extLst>
              <a:ext uri="{FF2B5EF4-FFF2-40B4-BE49-F238E27FC236}">
                <a16:creationId xmlns:a16="http://schemas.microsoft.com/office/drawing/2014/main" id="{12FBA7CC-82A9-6D13-C2F0-D13C199FAF73}"/>
              </a:ext>
            </a:extLst>
          </p:cNvPr>
          <p:cNvGrpSpPr/>
          <p:nvPr/>
        </p:nvGrpSpPr>
        <p:grpSpPr>
          <a:xfrm>
            <a:off x="1813560" y="7280613"/>
            <a:ext cx="7254240" cy="584775"/>
            <a:chOff x="1828800" y="7006294"/>
            <a:chExt cx="7254240" cy="584775"/>
          </a:xfrm>
        </p:grpSpPr>
        <p:sp>
          <p:nvSpPr>
            <p:cNvPr id="8" name="TextBox 7">
              <a:extLst>
                <a:ext uri="{FF2B5EF4-FFF2-40B4-BE49-F238E27FC236}">
                  <a16:creationId xmlns:a16="http://schemas.microsoft.com/office/drawing/2014/main" id="{9AC610A8-4FC3-8D98-20C5-184BD3566C29}"/>
                </a:ext>
              </a:extLst>
            </p:cNvPr>
            <p:cNvSpPr txBox="1"/>
            <p:nvPr/>
          </p:nvSpPr>
          <p:spPr>
            <a:xfrm>
              <a:off x="2514600" y="7006294"/>
              <a:ext cx="6568440" cy="584775"/>
            </a:xfrm>
            <a:prstGeom prst="rect">
              <a:avLst/>
            </a:prstGeom>
            <a:noFill/>
          </p:spPr>
          <p:txBody>
            <a:bodyPr wrap="square" rtlCol="0">
              <a:spAutoFit/>
            </a:bodyPr>
            <a:lstStyle/>
            <a:p>
              <a:r>
                <a:rPr lang="en-US" sz="3200" dirty="0">
                  <a:latin typeface="Brisbane Trial Light" panose="020B0304030404020203" pitchFamily="34" charset="0"/>
                </a:rPr>
                <a:t>Politics?</a:t>
              </a:r>
            </a:p>
          </p:txBody>
        </p:sp>
        <p:sp>
          <p:nvSpPr>
            <p:cNvPr id="19" name="Oval 18">
              <a:extLst>
                <a:ext uri="{FF2B5EF4-FFF2-40B4-BE49-F238E27FC236}">
                  <a16:creationId xmlns:a16="http://schemas.microsoft.com/office/drawing/2014/main" id="{C686D2D9-8C4C-1579-C4A5-0A249F7DDBFF}"/>
                </a:ext>
              </a:extLst>
            </p:cNvPr>
            <p:cNvSpPr/>
            <p:nvPr/>
          </p:nvSpPr>
          <p:spPr>
            <a:xfrm>
              <a:off x="1828800" y="7019569"/>
              <a:ext cx="548640" cy="5486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18288" rtlCol="0" anchor="ctr"/>
            <a:lstStyle/>
            <a:p>
              <a:pPr algn="ctr"/>
              <a:r>
                <a:rPr lang="en-US" sz="5400" dirty="0">
                  <a:latin typeface="Brisbane Trial" panose="020B0304030404020203" pitchFamily="34" charset="0"/>
                </a:rPr>
                <a:t>+</a:t>
              </a:r>
            </a:p>
          </p:txBody>
        </p:sp>
      </p:grpSp>
    </p:spTree>
    <p:extLst>
      <p:ext uri="{BB962C8B-B14F-4D97-AF65-F5344CB8AC3E}">
        <p14:creationId xmlns:p14="http://schemas.microsoft.com/office/powerpoint/2010/main" val="115110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5B67-89C8-C046-9421-2BC95859DFF5}"/>
            </a:ext>
          </a:extLst>
        </p:cNvPr>
        <p:cNvGrpSpPr/>
        <p:nvPr/>
      </p:nvGrpSpPr>
      <p:grpSpPr>
        <a:xfrm>
          <a:off x="0" y="0"/>
          <a:ext cx="0" cy="0"/>
          <a:chOff x="0" y="0"/>
          <a:chExt cx="0" cy="0"/>
        </a:xfrm>
      </p:grpSpPr>
      <p:pic>
        <p:nvPicPr>
          <p:cNvPr id="1026" name="Picture 2" descr="268,700+ Podium Stock Photos, Pictures &amp; Royalty-Free Images - iStock |  Podium isolated, Sports podium, Podium microphone">
            <a:extLst>
              <a:ext uri="{FF2B5EF4-FFF2-40B4-BE49-F238E27FC236}">
                <a16:creationId xmlns:a16="http://schemas.microsoft.com/office/drawing/2014/main" id="{3403C66E-A05A-8256-A3F7-2099AB2D7C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flipH="1">
            <a:off x="8098227" y="4749699"/>
            <a:ext cx="7772400" cy="4107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FB62F63-F8FA-CF7F-E954-534F337112A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9CA1EC65-DF58-B1AB-4AD6-CAEF70582704}"/>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32D6C1EC-9AFF-4457-BE92-443FD6096271}"/>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997F8AC-316A-AD15-CC9E-2DCB2D24B604}"/>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ADD093B-8458-671A-7535-C37EE7B11B47}"/>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7A5DE21-AECE-B594-0EF5-132C3C3B0C95}"/>
              </a:ext>
            </a:extLst>
          </p:cNvPr>
          <p:cNvSpPr txBox="1"/>
          <p:nvPr/>
        </p:nvSpPr>
        <p:spPr>
          <a:xfrm>
            <a:off x="990600" y="2019300"/>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The Public Understanding Challenge</a:t>
            </a:r>
          </a:p>
        </p:txBody>
      </p:sp>
      <p:sp>
        <p:nvSpPr>
          <p:cNvPr id="3" name="TextBox 2">
            <a:extLst>
              <a:ext uri="{FF2B5EF4-FFF2-40B4-BE49-F238E27FC236}">
                <a16:creationId xmlns:a16="http://schemas.microsoft.com/office/drawing/2014/main" id="{31119AD2-F506-A198-9F8F-607C0F3E2CBD}"/>
              </a:ext>
            </a:extLst>
          </p:cNvPr>
          <p:cNvSpPr txBox="1"/>
          <p:nvPr/>
        </p:nvSpPr>
        <p:spPr>
          <a:xfrm>
            <a:off x="1005840" y="1238668"/>
            <a:ext cx="16123920" cy="738664"/>
          </a:xfrm>
          <a:prstGeom prst="rect">
            <a:avLst/>
          </a:prstGeom>
          <a:noFill/>
        </p:spPr>
        <p:txBody>
          <a:bodyPr wrap="square" rtlCol="0">
            <a:spAutoFit/>
          </a:bodyPr>
          <a:lstStyle/>
          <a:p>
            <a:r>
              <a:rPr lang="en-US" sz="4200" i="1" dirty="0">
                <a:solidFill>
                  <a:srgbClr val="7ACF64"/>
                </a:solidFill>
                <a:latin typeface="Brisbane Trial Semibold" panose="020B0304030404020203" pitchFamily="34" charset="0"/>
              </a:rPr>
              <a:t>section 3</a:t>
            </a:r>
          </a:p>
        </p:txBody>
      </p:sp>
      <p:sp>
        <p:nvSpPr>
          <p:cNvPr id="4" name="TextBox 3">
            <a:extLst>
              <a:ext uri="{FF2B5EF4-FFF2-40B4-BE49-F238E27FC236}">
                <a16:creationId xmlns:a16="http://schemas.microsoft.com/office/drawing/2014/main" id="{DF1DAF8D-5708-4B87-279A-EFBE3492AEEA}"/>
              </a:ext>
            </a:extLst>
          </p:cNvPr>
          <p:cNvSpPr txBox="1"/>
          <p:nvPr/>
        </p:nvSpPr>
        <p:spPr>
          <a:xfrm>
            <a:off x="1005840" y="3353722"/>
            <a:ext cx="13014960" cy="1077218"/>
          </a:xfrm>
          <a:prstGeom prst="rect">
            <a:avLst/>
          </a:prstGeom>
          <a:noFill/>
        </p:spPr>
        <p:txBody>
          <a:bodyPr wrap="square" rtlCol="0">
            <a:spAutoFit/>
          </a:bodyPr>
          <a:lstStyle/>
          <a:p>
            <a:r>
              <a:rPr lang="en-US" sz="3200" dirty="0">
                <a:latin typeface="Brisbane Trial Light" panose="020B0304030404020203" pitchFamily="34" charset="0"/>
              </a:rPr>
              <a:t>Many residents became aware of public health work during the pandemic, and those experiences shaped lasting perceptions.</a:t>
            </a:r>
          </a:p>
        </p:txBody>
      </p:sp>
    </p:spTree>
    <p:extLst>
      <p:ext uri="{BB962C8B-B14F-4D97-AF65-F5344CB8AC3E}">
        <p14:creationId xmlns:p14="http://schemas.microsoft.com/office/powerpoint/2010/main" val="9748263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DF51-795C-AD33-111B-E22BF35F87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0E33A4-128A-54E3-F227-BE2203E7FE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18916" y="3530423"/>
            <a:ext cx="5572570" cy="5364466"/>
          </a:xfrm>
          <a:prstGeom prst="rect">
            <a:avLst/>
          </a:prstGeom>
        </p:spPr>
      </p:pic>
      <p:pic>
        <p:nvPicPr>
          <p:cNvPr id="13" name="Picture 12">
            <a:extLst>
              <a:ext uri="{FF2B5EF4-FFF2-40B4-BE49-F238E27FC236}">
                <a16:creationId xmlns:a16="http://schemas.microsoft.com/office/drawing/2014/main" id="{A4E58C63-40D1-4026-6AED-CA577811EB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FF6C9931-BD51-3CFB-81F1-498886753D79}"/>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1E47BEBE-FF3C-8A4F-B96C-1CFE60AD2766}"/>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D8C74BD-1E48-DF49-A625-4FE10DFD8D3B}"/>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E57F195-DBBC-7C98-4EA3-CEE220DB0D55}"/>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1004A70-26A5-15C4-EEB4-3DBCA9E7E1A3}"/>
              </a:ext>
            </a:extLst>
          </p:cNvPr>
          <p:cNvSpPr txBox="1"/>
          <p:nvPr/>
        </p:nvSpPr>
        <p:spPr>
          <a:xfrm>
            <a:off x="990600" y="2019300"/>
            <a:ext cx="16123920" cy="1015663"/>
          </a:xfrm>
          <a:prstGeom prst="rect">
            <a:avLst/>
          </a:prstGeom>
          <a:noFill/>
        </p:spPr>
        <p:txBody>
          <a:bodyPr wrap="square" rtlCol="0">
            <a:spAutoFit/>
          </a:bodyPr>
          <a:lstStyle/>
          <a:p>
            <a:pPr algn="r"/>
            <a:r>
              <a:rPr lang="en-US" sz="6000" dirty="0">
                <a:solidFill>
                  <a:srgbClr val="26777E"/>
                </a:solidFill>
                <a:latin typeface="Brisbane Trial Semibold" panose="020B0304030404020203" pitchFamily="34" charset="0"/>
              </a:rPr>
              <a:t>A New Vision for an Old Challenge</a:t>
            </a:r>
          </a:p>
        </p:txBody>
      </p:sp>
      <p:sp>
        <p:nvSpPr>
          <p:cNvPr id="3" name="TextBox 2">
            <a:extLst>
              <a:ext uri="{FF2B5EF4-FFF2-40B4-BE49-F238E27FC236}">
                <a16:creationId xmlns:a16="http://schemas.microsoft.com/office/drawing/2014/main" id="{489F585D-17B7-D4A1-37A0-CE580E4FE76D}"/>
              </a:ext>
            </a:extLst>
          </p:cNvPr>
          <p:cNvSpPr txBox="1"/>
          <p:nvPr/>
        </p:nvSpPr>
        <p:spPr>
          <a:xfrm>
            <a:off x="1005840" y="1238668"/>
            <a:ext cx="16123920" cy="738664"/>
          </a:xfrm>
          <a:prstGeom prst="rect">
            <a:avLst/>
          </a:prstGeom>
          <a:noFill/>
        </p:spPr>
        <p:txBody>
          <a:bodyPr wrap="square" rtlCol="0">
            <a:spAutoFit/>
          </a:bodyPr>
          <a:lstStyle/>
          <a:p>
            <a:pPr algn="r"/>
            <a:r>
              <a:rPr lang="en-US" sz="4200" i="1" dirty="0">
                <a:solidFill>
                  <a:srgbClr val="7ACF64"/>
                </a:solidFill>
                <a:latin typeface="Brisbane Trial Semibold" panose="020B0304030404020203" pitchFamily="34" charset="0"/>
              </a:rPr>
              <a:t>section 4</a:t>
            </a:r>
          </a:p>
        </p:txBody>
      </p:sp>
      <p:sp>
        <p:nvSpPr>
          <p:cNvPr id="4" name="TextBox 3">
            <a:extLst>
              <a:ext uri="{FF2B5EF4-FFF2-40B4-BE49-F238E27FC236}">
                <a16:creationId xmlns:a16="http://schemas.microsoft.com/office/drawing/2014/main" id="{A6062D89-9FAA-8781-F1FA-4540FF163A76}"/>
              </a:ext>
            </a:extLst>
          </p:cNvPr>
          <p:cNvSpPr txBox="1"/>
          <p:nvPr/>
        </p:nvSpPr>
        <p:spPr>
          <a:xfrm>
            <a:off x="4191000" y="3353722"/>
            <a:ext cx="12938760" cy="1569660"/>
          </a:xfrm>
          <a:prstGeom prst="rect">
            <a:avLst/>
          </a:prstGeom>
          <a:noFill/>
        </p:spPr>
        <p:txBody>
          <a:bodyPr wrap="square" rtlCol="0">
            <a:spAutoFit/>
          </a:bodyPr>
          <a:lstStyle/>
          <a:p>
            <a:pPr algn="r"/>
            <a:r>
              <a:rPr lang="en-US" sz="3200" dirty="0">
                <a:latin typeface="Brisbane Trial Light" panose="020B0304030404020203" pitchFamily="34" charset="0"/>
              </a:rPr>
              <a:t>The new vision for public health is about proactively addressing long-standing health issues in our communities, instead of reactively treating health problems that are preventable. </a:t>
            </a:r>
          </a:p>
        </p:txBody>
      </p:sp>
    </p:spTree>
    <p:extLst>
      <p:ext uri="{BB962C8B-B14F-4D97-AF65-F5344CB8AC3E}">
        <p14:creationId xmlns:p14="http://schemas.microsoft.com/office/powerpoint/2010/main" val="401288724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8C3C-981D-C935-8FC7-E95192F3748A}"/>
            </a:ext>
          </a:extLst>
        </p:cNvPr>
        <p:cNvGrpSpPr/>
        <p:nvPr/>
      </p:nvGrpSpPr>
      <p:grpSpPr>
        <a:xfrm>
          <a:off x="0" y="0"/>
          <a:ext cx="0" cy="0"/>
          <a:chOff x="0" y="0"/>
          <a:chExt cx="0" cy="0"/>
        </a:xfrm>
      </p:grpSpPr>
      <p:sp>
        <p:nvSpPr>
          <p:cNvPr id="2" name="TextBox 4">
            <a:extLst>
              <a:ext uri="{FF2B5EF4-FFF2-40B4-BE49-F238E27FC236}">
                <a16:creationId xmlns:a16="http://schemas.microsoft.com/office/drawing/2014/main" id="{FB8991C0-79EC-96E1-9157-33B3C1B37C25}"/>
              </a:ext>
            </a:extLst>
          </p:cNvPr>
          <p:cNvSpPr txBox="1"/>
          <p:nvPr/>
        </p:nvSpPr>
        <p:spPr>
          <a:xfrm>
            <a:off x="990600" y="876299"/>
            <a:ext cx="4419600" cy="2081339"/>
          </a:xfrm>
          <a:prstGeom prst="rect">
            <a:avLst/>
          </a:prstGeom>
        </p:spPr>
        <p:txBody>
          <a:bodyPr wrap="square" lIns="0" tIns="0" rIns="0" bIns="0" rtlCol="0" anchor="t">
            <a:spAutoFit/>
          </a:bodyPr>
          <a:lstStyle/>
          <a:p>
            <a:pPr>
              <a:lnSpc>
                <a:spcPts val="5400"/>
              </a:lnSpc>
              <a:spcBef>
                <a:spcPct val="0"/>
              </a:spcBef>
            </a:pPr>
            <a:r>
              <a:rPr lang="en-US" sz="5000" b="1" dirty="0">
                <a:solidFill>
                  <a:srgbClr val="26777E"/>
                </a:solidFill>
                <a:latin typeface="Brisbane Trial" panose="020B0304030404020203" pitchFamily="34" charset="0"/>
                <a:ea typeface="Antique Olive Bold"/>
                <a:cs typeface="Antique Olive Bold"/>
                <a:sym typeface="Antique Olive Bold"/>
              </a:rPr>
              <a:t>New Vision for Public Health </a:t>
            </a:r>
            <a:br>
              <a:rPr lang="en-US" sz="5000" b="1" dirty="0">
                <a:solidFill>
                  <a:srgbClr val="26777E"/>
                </a:solidFill>
                <a:latin typeface="Brisbane Trial" panose="020B0304030404020203" pitchFamily="34" charset="0"/>
                <a:ea typeface="Antique Olive Bold"/>
                <a:cs typeface="Antique Olive Bold"/>
                <a:sym typeface="Antique Olive Bold"/>
              </a:rPr>
            </a:br>
            <a:r>
              <a:rPr lang="en-US" sz="5000" b="1" dirty="0">
                <a:solidFill>
                  <a:srgbClr val="26777E"/>
                </a:solidFill>
                <a:latin typeface="Brisbane Trial" panose="020B0304030404020203" pitchFamily="34" charset="0"/>
                <a:ea typeface="Antique Olive Bold"/>
                <a:cs typeface="Antique Olive Bold"/>
                <a:sym typeface="Antique Olive Bold"/>
              </a:rPr>
              <a:t>in Michigan</a:t>
            </a:r>
          </a:p>
        </p:txBody>
      </p:sp>
      <p:sp>
        <p:nvSpPr>
          <p:cNvPr id="3" name="TextBox 4">
            <a:extLst>
              <a:ext uri="{FF2B5EF4-FFF2-40B4-BE49-F238E27FC236}">
                <a16:creationId xmlns:a16="http://schemas.microsoft.com/office/drawing/2014/main" id="{A6B6636F-2BC4-FBF1-AD31-C4BCCD7870A1}"/>
              </a:ext>
            </a:extLst>
          </p:cNvPr>
          <p:cNvSpPr txBox="1"/>
          <p:nvPr/>
        </p:nvSpPr>
        <p:spPr>
          <a:xfrm>
            <a:off x="990600" y="2980498"/>
            <a:ext cx="3429000" cy="381000"/>
          </a:xfrm>
          <a:prstGeom prst="rect">
            <a:avLst/>
          </a:prstGeom>
        </p:spPr>
        <p:txBody>
          <a:bodyPr wrap="square" lIns="0" tIns="0" rIns="0" bIns="0" rtlCol="0" anchor="b">
            <a:noAutofit/>
          </a:bodyPr>
          <a:lstStyle/>
          <a:p>
            <a:pPr>
              <a:lnSpc>
                <a:spcPts val="5100"/>
              </a:lnSpc>
              <a:spcBef>
                <a:spcPct val="0"/>
              </a:spcBef>
            </a:pPr>
            <a:r>
              <a:rPr lang="en-US" sz="2400" i="1" dirty="0">
                <a:latin typeface="Brisbane Trial Light" panose="020B0304030404020203" pitchFamily="34" charset="0"/>
                <a:ea typeface="Antique Olive Bold"/>
                <a:cs typeface="Antique Olive Bold"/>
                <a:sym typeface="Antique Olive Bold"/>
              </a:rPr>
              <a:t>Finalized Nov. 2025</a:t>
            </a:r>
          </a:p>
        </p:txBody>
      </p:sp>
      <p:pic>
        <p:nvPicPr>
          <p:cNvPr id="4" name="Graphic 3">
            <a:extLst>
              <a:ext uri="{FF2B5EF4-FFF2-40B4-BE49-F238E27FC236}">
                <a16:creationId xmlns:a16="http://schemas.microsoft.com/office/drawing/2014/main" id="{1004CDE4-4A21-9896-D38E-FDCEEF659BAE}"/>
              </a:ext>
            </a:extLst>
          </p:cNvPr>
          <p:cNvPicPr>
            <a:picLocks noChangeAspect="1"/>
          </p:cNvPicPr>
          <p:nvPr/>
        </p:nvPicPr>
        <p:blipFill>
          <a:blip>
            <a:extLst>
              <a:ext uri="{96DAC541-7B7A-43D3-8B79-37D633B846F1}">
                <asvg:svgBlip xmlns:asvg="http://schemas.microsoft.com/office/drawing/2016/SVG/main" r:embed="rId3"/>
              </a:ext>
            </a:extLst>
          </a:blip>
          <a:srcRect b="15539"/>
          <a:stretch>
            <a:fillRect/>
          </a:stretch>
        </p:blipFill>
        <p:spPr>
          <a:xfrm>
            <a:off x="1695380" y="1588996"/>
            <a:ext cx="16592620" cy="8698004"/>
          </a:xfrm>
          <a:prstGeom prst="rect">
            <a:avLst/>
          </a:prstGeom>
        </p:spPr>
      </p:pic>
    </p:spTree>
    <p:extLst>
      <p:ext uri="{BB962C8B-B14F-4D97-AF65-F5344CB8AC3E}">
        <p14:creationId xmlns:p14="http://schemas.microsoft.com/office/powerpoint/2010/main" val="69480466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00F18-8E0F-D333-B076-7EE705D80A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20B971-DA89-F84D-A607-3B335BE6C96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64" y="3427810"/>
            <a:ext cx="8564533" cy="5727382"/>
          </a:xfrm>
          <a:prstGeom prst="rect">
            <a:avLst/>
          </a:prstGeom>
        </p:spPr>
      </p:pic>
      <p:pic>
        <p:nvPicPr>
          <p:cNvPr id="13" name="Picture 12">
            <a:extLst>
              <a:ext uri="{FF2B5EF4-FFF2-40B4-BE49-F238E27FC236}">
                <a16:creationId xmlns:a16="http://schemas.microsoft.com/office/drawing/2014/main" id="{B2CD63F8-7FB8-ADF7-914C-B5DD27B4534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163800" y="8648700"/>
            <a:ext cx="2667000" cy="1381125"/>
          </a:xfrm>
          <a:prstGeom prst="rect">
            <a:avLst/>
          </a:prstGeom>
        </p:spPr>
      </p:pic>
      <p:grpSp>
        <p:nvGrpSpPr>
          <p:cNvPr id="14" name="Group 13">
            <a:extLst>
              <a:ext uri="{FF2B5EF4-FFF2-40B4-BE49-F238E27FC236}">
                <a16:creationId xmlns:a16="http://schemas.microsoft.com/office/drawing/2014/main" id="{3170ED8A-FB99-9621-3073-87BC5297C274}"/>
              </a:ext>
            </a:extLst>
          </p:cNvPr>
          <p:cNvGrpSpPr/>
          <p:nvPr/>
        </p:nvGrpSpPr>
        <p:grpSpPr>
          <a:xfrm rot="10800000" flipH="1" flipV="1">
            <a:off x="-2558" y="8648700"/>
            <a:ext cx="14785357" cy="1638301"/>
            <a:chOff x="14106089" y="2862958"/>
            <a:chExt cx="8836646" cy="8953357"/>
          </a:xfrm>
          <a:solidFill>
            <a:srgbClr val="26777E"/>
          </a:solidFill>
        </p:grpSpPr>
        <p:sp>
          <p:nvSpPr>
            <p:cNvPr id="15" name="Rectangle: Rounded Corners 14">
              <a:extLst>
                <a:ext uri="{FF2B5EF4-FFF2-40B4-BE49-F238E27FC236}">
                  <a16:creationId xmlns:a16="http://schemas.microsoft.com/office/drawing/2014/main" id="{DAF8E602-7E60-E8F6-A572-A870328CA524}"/>
                </a:ext>
              </a:extLst>
            </p:cNvPr>
            <p:cNvSpPr/>
            <p:nvPr/>
          </p:nvSpPr>
          <p:spPr>
            <a:xfrm flipH="1">
              <a:off x="17250811" y="2862958"/>
              <a:ext cx="5691924" cy="6705592"/>
            </a:xfrm>
            <a:prstGeom prst="roundRect">
              <a:avLst>
                <a:gd name="adj" fmla="val 1659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8B47B77-3E97-530F-FE86-C56862E2E499}"/>
                </a:ext>
              </a:extLst>
            </p:cNvPr>
            <p:cNvSpPr/>
            <p:nvPr/>
          </p:nvSpPr>
          <p:spPr>
            <a:xfrm flipH="1">
              <a:off x="14106089" y="2862958"/>
              <a:ext cx="5491688" cy="8953351"/>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4ACEE40-5BDE-D8AF-C789-9D39EF867732}"/>
                </a:ext>
              </a:extLst>
            </p:cNvPr>
            <p:cNvSpPr/>
            <p:nvPr/>
          </p:nvSpPr>
          <p:spPr>
            <a:xfrm flipH="1">
              <a:off x="17273883" y="4396765"/>
              <a:ext cx="5668849" cy="7419550"/>
            </a:xfrm>
            <a:prstGeom prst="round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058382F-375C-45B2-CBB9-3B2A708113BB}"/>
              </a:ext>
            </a:extLst>
          </p:cNvPr>
          <p:cNvSpPr txBox="1"/>
          <p:nvPr/>
        </p:nvSpPr>
        <p:spPr>
          <a:xfrm>
            <a:off x="990600" y="2019300"/>
            <a:ext cx="16123920" cy="1015663"/>
          </a:xfrm>
          <a:prstGeom prst="rect">
            <a:avLst/>
          </a:prstGeom>
          <a:noFill/>
        </p:spPr>
        <p:txBody>
          <a:bodyPr wrap="square" rtlCol="0">
            <a:spAutoFit/>
          </a:bodyPr>
          <a:lstStyle/>
          <a:p>
            <a:r>
              <a:rPr lang="en-US" sz="6000" dirty="0">
                <a:solidFill>
                  <a:srgbClr val="26777E"/>
                </a:solidFill>
                <a:latin typeface="Brisbane Trial Semibold" panose="020B0304030404020203" pitchFamily="34" charset="0"/>
              </a:rPr>
              <a:t>Public Health is a Community Effort…</a:t>
            </a:r>
          </a:p>
        </p:txBody>
      </p:sp>
      <p:sp>
        <p:nvSpPr>
          <p:cNvPr id="3" name="TextBox 2">
            <a:extLst>
              <a:ext uri="{FF2B5EF4-FFF2-40B4-BE49-F238E27FC236}">
                <a16:creationId xmlns:a16="http://schemas.microsoft.com/office/drawing/2014/main" id="{F21D43EC-515A-644B-277C-A9F9114C6CC1}"/>
              </a:ext>
            </a:extLst>
          </p:cNvPr>
          <p:cNvSpPr txBox="1"/>
          <p:nvPr/>
        </p:nvSpPr>
        <p:spPr>
          <a:xfrm>
            <a:off x="1005840" y="1238668"/>
            <a:ext cx="16123920" cy="738664"/>
          </a:xfrm>
          <a:prstGeom prst="rect">
            <a:avLst/>
          </a:prstGeom>
          <a:noFill/>
        </p:spPr>
        <p:txBody>
          <a:bodyPr wrap="square" rtlCol="0">
            <a:spAutoFit/>
          </a:bodyPr>
          <a:lstStyle/>
          <a:p>
            <a:r>
              <a:rPr lang="en-US" sz="4200" i="1" dirty="0">
                <a:solidFill>
                  <a:srgbClr val="7ACF64"/>
                </a:solidFill>
                <a:latin typeface="Brisbane Trial Semibold" panose="020B0304030404020203" pitchFamily="34" charset="0"/>
              </a:rPr>
              <a:t>section 5</a:t>
            </a:r>
          </a:p>
        </p:txBody>
      </p:sp>
      <p:sp>
        <p:nvSpPr>
          <p:cNvPr id="6" name="TextBox 5">
            <a:extLst>
              <a:ext uri="{FF2B5EF4-FFF2-40B4-BE49-F238E27FC236}">
                <a16:creationId xmlns:a16="http://schemas.microsoft.com/office/drawing/2014/main" id="{F22AEA23-A241-94CA-549B-EF7960D7189D}"/>
              </a:ext>
            </a:extLst>
          </p:cNvPr>
          <p:cNvSpPr txBox="1"/>
          <p:nvPr/>
        </p:nvSpPr>
        <p:spPr>
          <a:xfrm>
            <a:off x="1005840" y="4335900"/>
            <a:ext cx="16123920" cy="2862322"/>
          </a:xfrm>
          <a:prstGeom prst="rect">
            <a:avLst/>
          </a:prstGeom>
          <a:noFill/>
        </p:spPr>
        <p:txBody>
          <a:bodyPr wrap="square" rtlCol="0">
            <a:spAutoFit/>
          </a:bodyPr>
          <a:lstStyle/>
          <a:p>
            <a:pPr algn="r"/>
            <a:r>
              <a:rPr lang="en-US" sz="6000" dirty="0">
                <a:solidFill>
                  <a:srgbClr val="26777E"/>
                </a:solidFill>
                <a:latin typeface="Brisbane Trial Semibold" panose="020B0304030404020203" pitchFamily="34" charset="0"/>
              </a:rPr>
              <a:t>… and what does our</a:t>
            </a:r>
          </a:p>
          <a:p>
            <a:pPr algn="r"/>
            <a:r>
              <a:rPr lang="en-US" sz="6000" dirty="0">
                <a:solidFill>
                  <a:srgbClr val="26777E"/>
                </a:solidFill>
                <a:latin typeface="Brisbane Trial Semibold" panose="020B0304030404020203" pitchFamily="34" charset="0"/>
              </a:rPr>
              <a:t>community connection</a:t>
            </a:r>
          </a:p>
          <a:p>
            <a:pPr algn="r"/>
            <a:r>
              <a:rPr lang="en-US" sz="6000" dirty="0">
                <a:solidFill>
                  <a:srgbClr val="26777E"/>
                </a:solidFill>
                <a:latin typeface="Brisbane Trial Semibold" panose="020B0304030404020203" pitchFamily="34" charset="0"/>
              </a:rPr>
              <a:t>look like today?</a:t>
            </a:r>
          </a:p>
        </p:txBody>
      </p:sp>
    </p:spTree>
    <p:extLst>
      <p:ext uri="{BB962C8B-B14F-4D97-AF65-F5344CB8AC3E}">
        <p14:creationId xmlns:p14="http://schemas.microsoft.com/office/powerpoint/2010/main" val="63913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30C7C-BD1F-0989-A8F7-55181141234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9C6E05B-2C57-5774-21B1-552FAFBCB98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90600" y="2124075"/>
            <a:ext cx="4243516" cy="6038850"/>
          </a:xfrm>
          <a:prstGeom prst="rect">
            <a:avLst/>
          </a:prstGeom>
        </p:spPr>
      </p:pic>
      <p:grpSp>
        <p:nvGrpSpPr>
          <p:cNvPr id="2" name="Group 1">
            <a:extLst>
              <a:ext uri="{FF2B5EF4-FFF2-40B4-BE49-F238E27FC236}">
                <a16:creationId xmlns:a16="http://schemas.microsoft.com/office/drawing/2014/main" id="{1ECF0785-220C-24D6-2E41-49F137EF379E}"/>
              </a:ext>
            </a:extLst>
          </p:cNvPr>
          <p:cNvGrpSpPr/>
          <p:nvPr/>
        </p:nvGrpSpPr>
        <p:grpSpPr>
          <a:xfrm rot="10800000" flipV="1">
            <a:off x="6248401" y="800100"/>
            <a:ext cx="12039599" cy="8686800"/>
            <a:chOff x="13666362" y="2862957"/>
            <a:chExt cx="10058400" cy="4496310"/>
          </a:xfrm>
          <a:solidFill>
            <a:srgbClr val="21AA9A"/>
          </a:solidFill>
        </p:grpSpPr>
        <p:sp>
          <p:nvSpPr>
            <p:cNvPr id="3" name="Rectangle: Rounded Corners 2">
              <a:extLst>
                <a:ext uri="{FF2B5EF4-FFF2-40B4-BE49-F238E27FC236}">
                  <a16:creationId xmlns:a16="http://schemas.microsoft.com/office/drawing/2014/main" id="{1A9CABF6-BFAD-A56B-0BC7-292BA332FD5A}"/>
                </a:ext>
              </a:extLst>
            </p:cNvPr>
            <p:cNvSpPr/>
            <p:nvPr/>
          </p:nvSpPr>
          <p:spPr>
            <a:xfrm flipH="1">
              <a:off x="15442038" y="2862959"/>
              <a:ext cx="8282724" cy="4496308"/>
            </a:xfrm>
            <a:prstGeom prst="roundRect">
              <a:avLst>
                <a:gd name="adj" fmla="val 2189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04CB565-3611-FD52-05F7-BB45AB01D682}"/>
                </a:ext>
              </a:extLst>
            </p:cNvPr>
            <p:cNvSpPr/>
            <p:nvPr/>
          </p:nvSpPr>
          <p:spPr>
            <a:xfrm flipH="1">
              <a:off x="13666362" y="2862957"/>
              <a:ext cx="5931416" cy="4496309"/>
            </a:xfrm>
            <a:prstGeom prst="roundRect">
              <a:avLst>
                <a:gd name="adj" fmla="val 0"/>
              </a:avLst>
            </a:prstGeom>
            <a:solidFill>
              <a:srgbClr val="20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A750034-83E1-40B9-8992-B3DFDF1F7E06}"/>
              </a:ext>
            </a:extLst>
          </p:cNvPr>
          <p:cNvSpPr txBox="1"/>
          <p:nvPr/>
        </p:nvSpPr>
        <p:spPr>
          <a:xfrm>
            <a:off x="8211188" y="3140349"/>
            <a:ext cx="9296400" cy="2123658"/>
          </a:xfrm>
          <a:prstGeom prst="rect">
            <a:avLst/>
          </a:prstGeom>
          <a:noFill/>
        </p:spPr>
        <p:txBody>
          <a:bodyPr wrap="square" rtlCol="0">
            <a:spAutoFit/>
          </a:bodyPr>
          <a:lstStyle/>
          <a:p>
            <a:pPr algn="r"/>
            <a:r>
              <a:rPr lang="en-US" sz="6600" dirty="0">
                <a:solidFill>
                  <a:schemeClr val="bg1"/>
                </a:solidFill>
                <a:latin typeface="Brisbane Trial Semibold" panose="020B0304030404020203" pitchFamily="34" charset="0"/>
              </a:rPr>
              <a:t>The Together for Health Campaign</a:t>
            </a:r>
          </a:p>
        </p:txBody>
      </p:sp>
      <p:sp>
        <p:nvSpPr>
          <p:cNvPr id="6" name="TextBox 5">
            <a:extLst>
              <a:ext uri="{FF2B5EF4-FFF2-40B4-BE49-F238E27FC236}">
                <a16:creationId xmlns:a16="http://schemas.microsoft.com/office/drawing/2014/main" id="{046DF8B0-96D5-842B-6E5B-1C4AEA30C3D6}"/>
              </a:ext>
            </a:extLst>
          </p:cNvPr>
          <p:cNvSpPr txBox="1"/>
          <p:nvPr/>
        </p:nvSpPr>
        <p:spPr>
          <a:xfrm>
            <a:off x="10363200" y="5372100"/>
            <a:ext cx="7099725" cy="1077218"/>
          </a:xfrm>
          <a:prstGeom prst="rect">
            <a:avLst/>
          </a:prstGeom>
          <a:noFill/>
        </p:spPr>
        <p:txBody>
          <a:bodyPr wrap="square" rtlCol="0">
            <a:spAutoFit/>
          </a:bodyPr>
          <a:lstStyle/>
          <a:p>
            <a:pPr algn="r"/>
            <a:r>
              <a:rPr lang="en-US" sz="3200" i="1" dirty="0">
                <a:solidFill>
                  <a:schemeClr val="bg1"/>
                </a:solidFill>
                <a:latin typeface="Brisbane Trial Light" panose="020B0304030404020203" pitchFamily="34" charset="0"/>
              </a:rPr>
              <a:t>MALPH + LHDs’ + partners’ role in modernizing public health in Michigan</a:t>
            </a:r>
          </a:p>
        </p:txBody>
      </p:sp>
    </p:spTree>
    <p:extLst>
      <p:ext uri="{BB962C8B-B14F-4D97-AF65-F5344CB8AC3E}">
        <p14:creationId xmlns:p14="http://schemas.microsoft.com/office/powerpoint/2010/main" val="700567218"/>
      </p:ext>
    </p:extLst>
  </p:cSld>
  <p:clrMapOvr>
    <a:masterClrMapping/>
  </p:clrMapOvr>
  <p:transition spd="slow">
    <p:push dir="u"/>
  </p:transition>
</p:sld>
</file>

<file path=ppt/theme/theme1.xml><?xml version="1.0" encoding="utf-8"?>
<a:theme xmlns:a="http://schemas.openxmlformats.org/drawingml/2006/main" name="Office Theme">
  <a:themeElements>
    <a:clrScheme name="Together for Health">
      <a:dk1>
        <a:sysClr val="windowText" lastClr="000000"/>
      </a:dk1>
      <a:lt1>
        <a:sysClr val="window" lastClr="FFFFFF"/>
      </a:lt1>
      <a:dk2>
        <a:srgbClr val="000000"/>
      </a:dk2>
      <a:lt2>
        <a:srgbClr val="E8E8E8"/>
      </a:lt2>
      <a:accent1>
        <a:srgbClr val="26777E"/>
      </a:accent1>
      <a:accent2>
        <a:srgbClr val="7ACF64"/>
      </a:accent2>
      <a:accent3>
        <a:srgbClr val="F5CF36"/>
      </a:accent3>
      <a:accent4>
        <a:srgbClr val="20A293"/>
      </a:accent4>
      <a:accent5>
        <a:srgbClr val="26777E"/>
      </a:accent5>
      <a:accent6>
        <a:srgbClr val="20A293"/>
      </a:accent6>
      <a:hlink>
        <a:srgbClr val="20A293"/>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4H Template Slide Deck" id="{EEA90FF0-3254-4CDE-B936-97B407A2DA49}" vid="{011E9E3B-4BA6-4558-91CF-D8646C012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539EA0A5DD044681CBA0A6BB02F450" ma:contentTypeVersion="11" ma:contentTypeDescription="Create a new document." ma:contentTypeScope="" ma:versionID="5b9c29e121a5d8a7bba84e1d5423ff10">
  <xsd:schema xmlns:xsd="http://www.w3.org/2001/XMLSchema" xmlns:xs="http://www.w3.org/2001/XMLSchema" xmlns:p="http://schemas.microsoft.com/office/2006/metadata/properties" xmlns:ns2="5bdeb44c-948a-4292-80b1-fe5828647538" xmlns:ns3="3fdcecce-2887-420a-bd56-9e67f6d80460" targetNamespace="http://schemas.microsoft.com/office/2006/metadata/properties" ma:root="true" ma:fieldsID="3f5d72a378beecba34579bc3252f59a9" ns2:_="" ns3:_="">
    <xsd:import namespace="5bdeb44c-948a-4292-80b1-fe5828647538"/>
    <xsd:import namespace="3fdcecce-2887-420a-bd56-9e67f6d804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eb44c-948a-4292-80b1-fe58286475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360178e-d208-4953-b415-aa3fc25528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dcecce-2887-420a-bd56-9e67f6d8046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1d0d6b3-bb37-402d-b79d-441b1a6b8f2a}" ma:internalName="TaxCatchAll" ma:showField="CatchAllData" ma:web="3fdcecce-2887-420a-bd56-9e67f6d804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deb44c-948a-4292-80b1-fe5828647538">
      <Terms xmlns="http://schemas.microsoft.com/office/infopath/2007/PartnerControls"/>
    </lcf76f155ced4ddcb4097134ff3c332f>
    <TaxCatchAll xmlns="3fdcecce-2887-420a-bd56-9e67f6d8046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1605C2-8822-4293-9C06-B1A3C253B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eb44c-948a-4292-80b1-fe5828647538"/>
    <ds:schemaRef ds:uri="3fdcecce-2887-420a-bd56-9e67f6d804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B7EA8C-0A9A-4FD5-A51E-9A49B7780588}">
  <ds:schemaRefs>
    <ds:schemaRef ds:uri="http://purl.org/dc/elements/1.1/"/>
    <ds:schemaRef ds:uri="3fdcecce-2887-420a-bd56-9e67f6d80460"/>
    <ds:schemaRef ds:uri="http://schemas.microsoft.com/office/2006/documentManagement/types"/>
    <ds:schemaRef ds:uri="http://schemas.microsoft.com/office/infopath/2007/PartnerControls"/>
    <ds:schemaRef ds:uri="http://www.w3.org/XML/1998/namespace"/>
    <ds:schemaRef ds:uri="http://purl.org/dc/terms/"/>
    <ds:schemaRef ds:uri="5bdeb44c-948a-4292-80b1-fe5828647538"/>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5ACA791-B234-4DA0-AFC1-FF7D844D1A34}">
  <ds:schemaRefs>
    <ds:schemaRef ds:uri="http://schemas.microsoft.com/sharepoint/v3/contenttype/forms"/>
  </ds:schemaRefs>
</ds:datastoreItem>
</file>

<file path=docMetadata/LabelInfo.xml><?xml version="1.0" encoding="utf-8"?>
<clbl:labelList xmlns:clbl="http://schemas.microsoft.com/office/2020/mipLabelMetadata">
  <clbl:label id="{61356d44-baf7-4c51-9f34-1736d592de37}" enabled="1" method="Privileged" siteId="{a4405b41-6d4f-4d51-90dd-22ba251725f5}" removed="0"/>
</clbl:labelList>
</file>

<file path=docProps/app.xml><?xml version="1.0" encoding="utf-8"?>
<Properties xmlns="http://schemas.openxmlformats.org/officeDocument/2006/extended-properties" xmlns:vt="http://schemas.openxmlformats.org/officeDocument/2006/docPropsVTypes">
  <Template/>
  <TotalTime>17083</TotalTime>
  <Words>1932</Words>
  <Application>Microsoft Office PowerPoint</Application>
  <PresentationFormat>Custom</PresentationFormat>
  <Paragraphs>146</Paragraphs>
  <Slides>18</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 Display</vt:lpstr>
      <vt:lpstr>Arial</vt:lpstr>
      <vt:lpstr>Brisbane Trial</vt:lpstr>
      <vt:lpstr>Brisbane Trial Light</vt:lpstr>
      <vt:lpstr>Brisbane Trial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Together for Health - Local Public Health Leaders Workshop</dc:title>
  <dc:creator>Jamie Jozwiak (He/Him/His)</dc:creator>
  <cp:lastModifiedBy>Gwen Tithof</cp:lastModifiedBy>
  <cp:revision>12</cp:revision>
  <dcterms:created xsi:type="dcterms:W3CDTF">2006-08-16T00:00:00Z</dcterms:created>
  <dcterms:modified xsi:type="dcterms:W3CDTF">2026-06-04T15:15:41Z</dcterms:modified>
  <dc:identifier>DAHGTfJUWKE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0x010100D5539EA0A5DD044681CBA0A6BB02F450</vt:lpwstr>
  </property>
  <property fmtid="{D5CDD505-2E9C-101B-9397-08002B2CF9AE}" pid="4" name="_dlc_DocIdItemGuid">
    <vt:lpwstr>3daf0044-9377-4a33-aa13-170cdafd15bc</vt:lpwstr>
  </property>
</Properties>
</file>